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embeddedFontLst>
    <p:embeddedFont>
      <p:font typeface="Libre Franklin"/>
      <p:regular r:id="rId10"/>
      <p:bold r:id="rId11"/>
      <p:italic r:id="rId12"/>
      <p:boldItalic r:id="rId13"/>
    </p:embeddedFont>
    <p:embeddedFont>
      <p:font typeface="Franklin Gothic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5" roundtripDataSignature="AMtx7mi1sBDdHb2XsYteFNPHBFMUQvu/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ibreFranklin-bold.fntdata"/><Relationship Id="rId10" Type="http://schemas.openxmlformats.org/officeDocument/2006/relationships/font" Target="fonts/LibreFranklin-regular.fntdata"/><Relationship Id="rId13" Type="http://schemas.openxmlformats.org/officeDocument/2006/relationships/font" Target="fonts/LibreFranklin-boldItalic.fntdata"/><Relationship Id="rId12" Type="http://schemas.openxmlformats.org/officeDocument/2006/relationships/font" Target="fonts/LibreFranklin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font" Target="fonts/FranklinGothic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>
  <p:cSld name="Title">
    <p:bg>
      <p:bgPr>
        <a:solidFill>
          <a:schemeClr val="lt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/>
          <p:nvPr>
            <p:ph type="ctrTitle"/>
          </p:nvPr>
        </p:nvSpPr>
        <p:spPr>
          <a:xfrm>
            <a:off x="6367054" y="2116182"/>
            <a:ext cx="5491571" cy="151401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Franklin Gothic"/>
              <a:buNone/>
              <a:defRPr b="1" i="0" sz="600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7" name="Google Shape;17;p7"/>
          <p:cNvGrpSpPr/>
          <p:nvPr/>
        </p:nvGrpSpPr>
        <p:grpSpPr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8" name="Google Shape;18;p7"/>
            <p:cNvSpPr/>
            <p:nvPr/>
          </p:nvSpPr>
          <p:spPr>
            <a:xfrm>
              <a:off x="0" y="12289"/>
              <a:ext cx="1789" cy="2386"/>
            </a:xfrm>
            <a:custGeom>
              <a:rect b="b" l="l" r="r" t="t"/>
              <a:pathLst>
                <a:path extrusionOk="0" h="2386" w="1789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9" name="Google Shape;19;p7"/>
            <p:cNvSpPr/>
            <p:nvPr/>
          </p:nvSpPr>
          <p:spPr>
            <a:xfrm>
              <a:off x="0" y="14678"/>
              <a:ext cx="1162" cy="1162"/>
            </a:xfrm>
            <a:custGeom>
              <a:rect b="b" l="l" r="r" t="t"/>
              <a:pathLst>
                <a:path extrusionOk="0" h="1162" w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0" name="Google Shape;20;p7"/>
            <p:cNvSpPr/>
            <p:nvPr/>
          </p:nvSpPr>
          <p:spPr>
            <a:xfrm>
              <a:off x="1221" y="14675"/>
              <a:ext cx="2329" cy="1165"/>
            </a:xfrm>
            <a:custGeom>
              <a:rect b="b" l="l" r="r" t="t"/>
              <a:pathLst>
                <a:path extrusionOk="0" h="1165" w="2329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21" name="Google Shape;21;p7"/>
          <p:cNvSpPr txBox="1"/>
          <p:nvPr>
            <p:ph idx="1" type="body"/>
          </p:nvPr>
        </p:nvSpPr>
        <p:spPr>
          <a:xfrm>
            <a:off x="6367055" y="4549553"/>
            <a:ext cx="5491570" cy="9533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22" name="Google Shape;22;p7"/>
          <p:cNvCxnSpPr/>
          <p:nvPr/>
        </p:nvCxnSpPr>
        <p:spPr>
          <a:xfrm>
            <a:off x="5839833" y="5784349"/>
            <a:ext cx="2133600" cy="3992"/>
          </a:xfrm>
          <a:prstGeom prst="straightConnector1">
            <a:avLst/>
          </a:prstGeom>
          <a:noFill/>
          <a:ln cap="flat" cmpd="sng" w="1016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meline ">
  <p:cSld name="Timeline ">
    <p:bg>
      <p:bgPr>
        <a:solidFill>
          <a:schemeClr val="lt1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2" name="Google Shape;142;p16"/>
          <p:cNvCxnSpPr/>
          <p:nvPr/>
        </p:nvCxnSpPr>
        <p:spPr>
          <a:xfrm flipH="1">
            <a:off x="1045959" y="2213783"/>
            <a:ext cx="2136" cy="1828800"/>
          </a:xfrm>
          <a:prstGeom prst="straightConnector1">
            <a:avLst/>
          </a:prstGeom>
          <a:noFill/>
          <a:ln cap="flat" cmpd="sng" w="1651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3" name="Google Shape;143;p16"/>
          <p:cNvCxnSpPr/>
          <p:nvPr/>
        </p:nvCxnSpPr>
        <p:spPr>
          <a:xfrm flipH="1">
            <a:off x="6180493" y="2213783"/>
            <a:ext cx="11102" cy="1828800"/>
          </a:xfrm>
          <a:prstGeom prst="straightConnector1">
            <a:avLst/>
          </a:prstGeom>
          <a:noFill/>
          <a:ln cap="flat" cmpd="sng" w="1651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4" name="Google Shape;144;p16"/>
          <p:cNvCxnSpPr/>
          <p:nvPr/>
        </p:nvCxnSpPr>
        <p:spPr>
          <a:xfrm flipH="1">
            <a:off x="8745623" y="3904712"/>
            <a:ext cx="2136" cy="1828800"/>
          </a:xfrm>
          <a:prstGeom prst="straightConnector1">
            <a:avLst/>
          </a:prstGeom>
          <a:noFill/>
          <a:ln cap="flat" cmpd="sng" w="1651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5" name="Google Shape;145;p16"/>
          <p:cNvCxnSpPr/>
          <p:nvPr/>
        </p:nvCxnSpPr>
        <p:spPr>
          <a:xfrm flipH="1">
            <a:off x="3611089" y="3895941"/>
            <a:ext cx="2136" cy="1828800"/>
          </a:xfrm>
          <a:prstGeom prst="straightConnector1">
            <a:avLst/>
          </a:prstGeom>
          <a:noFill/>
          <a:ln cap="flat" cmpd="sng" w="1651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6" name="Google Shape;146;p16"/>
          <p:cNvSpPr txBox="1"/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b="1" i="0" sz="440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16"/>
          <p:cNvSpPr txBox="1"/>
          <p:nvPr>
            <p:ph idx="1" type="body"/>
          </p:nvPr>
        </p:nvSpPr>
        <p:spPr>
          <a:xfrm>
            <a:off x="1296955" y="2934856"/>
            <a:ext cx="21336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i="0" sz="1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" name="Google Shape;148;p16"/>
          <p:cNvSpPr txBox="1"/>
          <p:nvPr>
            <p:ph idx="2" type="body"/>
          </p:nvPr>
        </p:nvSpPr>
        <p:spPr>
          <a:xfrm>
            <a:off x="1296955" y="2568686"/>
            <a:ext cx="2133600" cy="2058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 sz="180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" name="Google Shape;149;p16"/>
          <p:cNvSpPr txBox="1"/>
          <p:nvPr>
            <p:ph idx="3" type="body"/>
          </p:nvPr>
        </p:nvSpPr>
        <p:spPr>
          <a:xfrm>
            <a:off x="3897799" y="5087328"/>
            <a:ext cx="21336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i="0" sz="1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" name="Google Shape;150;p16"/>
          <p:cNvSpPr txBox="1"/>
          <p:nvPr>
            <p:ph idx="4" type="body"/>
          </p:nvPr>
        </p:nvSpPr>
        <p:spPr>
          <a:xfrm>
            <a:off x="3897799" y="4701908"/>
            <a:ext cx="2133600" cy="2058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16"/>
          <p:cNvSpPr txBox="1"/>
          <p:nvPr>
            <p:ph idx="5" type="body"/>
          </p:nvPr>
        </p:nvSpPr>
        <p:spPr>
          <a:xfrm>
            <a:off x="9001711" y="5087328"/>
            <a:ext cx="21336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i="0" sz="1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p16"/>
          <p:cNvSpPr txBox="1"/>
          <p:nvPr>
            <p:ph idx="6" type="body"/>
          </p:nvPr>
        </p:nvSpPr>
        <p:spPr>
          <a:xfrm>
            <a:off x="9001711" y="4701908"/>
            <a:ext cx="2133600" cy="2058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3" name="Google Shape;153;p16"/>
          <p:cNvSpPr txBox="1"/>
          <p:nvPr>
            <p:ph idx="7" type="body"/>
          </p:nvPr>
        </p:nvSpPr>
        <p:spPr>
          <a:xfrm>
            <a:off x="6438143" y="2934856"/>
            <a:ext cx="21336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i="0" sz="1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4" name="Google Shape;154;p16"/>
          <p:cNvSpPr txBox="1"/>
          <p:nvPr>
            <p:ph idx="8" type="body"/>
          </p:nvPr>
        </p:nvSpPr>
        <p:spPr>
          <a:xfrm>
            <a:off x="6438143" y="2568686"/>
            <a:ext cx="2133600" cy="2058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 sz="180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155" name="Google Shape;155;p16"/>
          <p:cNvCxnSpPr/>
          <p:nvPr/>
        </p:nvCxnSpPr>
        <p:spPr>
          <a:xfrm>
            <a:off x="967689" y="3968780"/>
            <a:ext cx="10275477" cy="0"/>
          </a:xfrm>
          <a:prstGeom prst="straightConnector1">
            <a:avLst/>
          </a:prstGeom>
          <a:noFill/>
          <a:ln cap="flat" cmpd="sng" w="165100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6" name="Google Shape;156;p16"/>
          <p:cNvSpPr/>
          <p:nvPr/>
        </p:nvSpPr>
        <p:spPr>
          <a:xfrm>
            <a:off x="964323" y="3883241"/>
            <a:ext cx="163271" cy="163271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57" name="Google Shape;157;p16"/>
          <p:cNvSpPr/>
          <p:nvPr/>
        </p:nvSpPr>
        <p:spPr>
          <a:xfrm>
            <a:off x="3531590" y="3892012"/>
            <a:ext cx="163271" cy="163271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58" name="Google Shape;158;p16"/>
          <p:cNvSpPr/>
          <p:nvPr/>
        </p:nvSpPr>
        <p:spPr>
          <a:xfrm>
            <a:off x="6098857" y="3883241"/>
            <a:ext cx="163271" cy="163271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59" name="Google Shape;159;p16"/>
          <p:cNvSpPr/>
          <p:nvPr/>
        </p:nvSpPr>
        <p:spPr>
          <a:xfrm>
            <a:off x="8666124" y="3892012"/>
            <a:ext cx="163271" cy="163271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60" name="Google Shape;160;p16"/>
          <p:cNvSpPr txBox="1"/>
          <p:nvPr>
            <p:ph idx="10" type="dt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16"/>
          <p:cNvSpPr txBox="1"/>
          <p:nvPr>
            <p:ph idx="11" type="ftr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16"/>
          <p:cNvSpPr txBox="1"/>
          <p:nvPr>
            <p:ph idx="12" type="sldNum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3768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orient="horz" pos="1512">
          <p15:clr>
            <a:srgbClr val="FBAE40"/>
          </p15:clr>
        </p15:guide>
        <p15:guide id="11" orient="horz" pos="283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l">
  <p:cSld name="2 Col">
    <p:bg>
      <p:bgPr>
        <a:solidFill>
          <a:schemeClr val="lt1"/>
        </a:soli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Google Shape;164;p17"/>
          <p:cNvGrpSpPr/>
          <p:nvPr/>
        </p:nvGrpSpPr>
        <p:grpSpPr>
          <a:xfrm flipH="1" rot="5400000">
            <a:off x="0" y="3900132"/>
            <a:ext cx="2959226" cy="2959226"/>
            <a:chOff x="0" y="12289"/>
            <a:chExt cx="3550" cy="3551"/>
          </a:xfrm>
        </p:grpSpPr>
        <p:sp>
          <p:nvSpPr>
            <p:cNvPr id="165" name="Google Shape;165;p17"/>
            <p:cNvSpPr/>
            <p:nvPr/>
          </p:nvSpPr>
          <p:spPr>
            <a:xfrm>
              <a:off x="0" y="12289"/>
              <a:ext cx="1789" cy="2386"/>
            </a:xfrm>
            <a:custGeom>
              <a:rect b="b" l="l" r="r" t="t"/>
              <a:pathLst>
                <a:path extrusionOk="0" h="2386" w="1789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66" name="Google Shape;166;p17"/>
            <p:cNvSpPr/>
            <p:nvPr/>
          </p:nvSpPr>
          <p:spPr>
            <a:xfrm>
              <a:off x="0" y="14678"/>
              <a:ext cx="1162" cy="1162"/>
            </a:xfrm>
            <a:custGeom>
              <a:rect b="b" l="l" r="r" t="t"/>
              <a:pathLst>
                <a:path extrusionOk="0" h="1162" w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67" name="Google Shape;167;p17"/>
            <p:cNvSpPr/>
            <p:nvPr/>
          </p:nvSpPr>
          <p:spPr>
            <a:xfrm>
              <a:off x="1221" y="14675"/>
              <a:ext cx="2329" cy="1165"/>
            </a:xfrm>
            <a:custGeom>
              <a:rect b="b" l="l" r="r" t="t"/>
              <a:pathLst>
                <a:path extrusionOk="0" h="1165" w="2329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168" name="Google Shape;168;p17"/>
          <p:cNvSpPr txBox="1"/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b="1" i="0" sz="4400"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169" name="Google Shape;169;p17"/>
          <p:cNvCxnSpPr/>
          <p:nvPr/>
        </p:nvCxnSpPr>
        <p:spPr>
          <a:xfrm>
            <a:off x="952500" y="1939108"/>
            <a:ext cx="2133600" cy="3992"/>
          </a:xfrm>
          <a:prstGeom prst="straightConnector1">
            <a:avLst/>
          </a:prstGeom>
          <a:noFill/>
          <a:ln cap="flat" cmpd="sng" w="1016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70" name="Google Shape;170;p17"/>
          <p:cNvSpPr txBox="1"/>
          <p:nvPr>
            <p:ph idx="1" type="body"/>
          </p:nvPr>
        </p:nvSpPr>
        <p:spPr>
          <a:xfrm>
            <a:off x="964023" y="2300984"/>
            <a:ext cx="4827178" cy="4042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71" name="Google Shape;171;p17"/>
          <p:cNvSpPr txBox="1"/>
          <p:nvPr>
            <p:ph idx="2" type="body"/>
          </p:nvPr>
        </p:nvSpPr>
        <p:spPr>
          <a:xfrm>
            <a:off x="6362700" y="2300984"/>
            <a:ext cx="4764829" cy="4042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72" name="Google Shape;172;p17"/>
          <p:cNvSpPr txBox="1"/>
          <p:nvPr>
            <p:ph idx="3" type="body"/>
          </p:nvPr>
        </p:nvSpPr>
        <p:spPr>
          <a:xfrm>
            <a:off x="964023" y="2799146"/>
            <a:ext cx="4827178" cy="19421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302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30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3" name="Google Shape;173;p17"/>
          <p:cNvSpPr txBox="1"/>
          <p:nvPr>
            <p:ph idx="4" type="body"/>
          </p:nvPr>
        </p:nvSpPr>
        <p:spPr>
          <a:xfrm>
            <a:off x="6362700" y="2799146"/>
            <a:ext cx="4756241" cy="19421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302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30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174" name="Google Shape;174;p17"/>
          <p:cNvCxnSpPr/>
          <p:nvPr/>
        </p:nvCxnSpPr>
        <p:spPr>
          <a:xfrm>
            <a:off x="6362700" y="1939108"/>
            <a:ext cx="2133600" cy="3992"/>
          </a:xfrm>
          <a:prstGeom prst="straightConnector1">
            <a:avLst/>
          </a:prstGeom>
          <a:noFill/>
          <a:ln cap="flat" cmpd="sng" w="1016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75" name="Google Shape;175;p17"/>
          <p:cNvSpPr txBox="1"/>
          <p:nvPr>
            <p:ph idx="10" type="dt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17"/>
          <p:cNvSpPr txBox="1"/>
          <p:nvPr>
            <p:ph idx="11" type="ftr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17"/>
          <p:cNvSpPr txBox="1"/>
          <p:nvPr>
            <p:ph idx="12" type="sldNum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col">
  <p:cSld name="3 col">
    <p:bg>
      <p:bgPr>
        <a:solidFill>
          <a:schemeClr val="lt1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oogle Shape;179;p18"/>
          <p:cNvGrpSpPr/>
          <p:nvPr/>
        </p:nvGrpSpPr>
        <p:grpSpPr>
          <a:xfrm flipH="1" rot="5400000">
            <a:off x="0" y="3900132"/>
            <a:ext cx="2959226" cy="2959226"/>
            <a:chOff x="0" y="12289"/>
            <a:chExt cx="3550" cy="3551"/>
          </a:xfrm>
        </p:grpSpPr>
        <p:sp>
          <p:nvSpPr>
            <p:cNvPr id="180" name="Google Shape;180;p18"/>
            <p:cNvSpPr/>
            <p:nvPr/>
          </p:nvSpPr>
          <p:spPr>
            <a:xfrm>
              <a:off x="0" y="12289"/>
              <a:ext cx="1789" cy="2386"/>
            </a:xfrm>
            <a:custGeom>
              <a:rect b="b" l="l" r="r" t="t"/>
              <a:pathLst>
                <a:path extrusionOk="0" h="2386" w="1789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81" name="Google Shape;181;p18"/>
            <p:cNvSpPr/>
            <p:nvPr/>
          </p:nvSpPr>
          <p:spPr>
            <a:xfrm>
              <a:off x="0" y="14678"/>
              <a:ext cx="1162" cy="1162"/>
            </a:xfrm>
            <a:custGeom>
              <a:rect b="b" l="l" r="r" t="t"/>
              <a:pathLst>
                <a:path extrusionOk="0" h="1162" w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82" name="Google Shape;182;p18"/>
            <p:cNvSpPr/>
            <p:nvPr/>
          </p:nvSpPr>
          <p:spPr>
            <a:xfrm>
              <a:off x="1221" y="14675"/>
              <a:ext cx="2329" cy="1165"/>
            </a:xfrm>
            <a:custGeom>
              <a:rect b="b" l="l" r="r" t="t"/>
              <a:pathLst>
                <a:path extrusionOk="0" h="1165" w="2329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183" name="Google Shape;183;p18"/>
          <p:cNvSpPr txBox="1"/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b="1" i="0" sz="4400"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184" name="Google Shape;184;p18"/>
          <p:cNvCxnSpPr/>
          <p:nvPr/>
        </p:nvCxnSpPr>
        <p:spPr>
          <a:xfrm>
            <a:off x="952500" y="1939108"/>
            <a:ext cx="2133600" cy="3992"/>
          </a:xfrm>
          <a:prstGeom prst="straightConnector1">
            <a:avLst/>
          </a:prstGeom>
          <a:noFill/>
          <a:ln cap="flat" cmpd="sng" w="1016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5" name="Google Shape;185;p18"/>
          <p:cNvSpPr txBox="1"/>
          <p:nvPr>
            <p:ph idx="1" type="body"/>
          </p:nvPr>
        </p:nvSpPr>
        <p:spPr>
          <a:xfrm>
            <a:off x="952500" y="2300156"/>
            <a:ext cx="3036477" cy="4042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86" name="Google Shape;186;p18"/>
          <p:cNvSpPr txBox="1"/>
          <p:nvPr>
            <p:ph idx="2" type="body"/>
          </p:nvPr>
        </p:nvSpPr>
        <p:spPr>
          <a:xfrm>
            <a:off x="952500" y="2799146"/>
            <a:ext cx="3036477" cy="19421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302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30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7" name="Google Shape;187;p18"/>
          <p:cNvSpPr txBox="1"/>
          <p:nvPr>
            <p:ph idx="3" type="body"/>
          </p:nvPr>
        </p:nvSpPr>
        <p:spPr>
          <a:xfrm>
            <a:off x="4569372" y="2300156"/>
            <a:ext cx="3036477" cy="4042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88" name="Google Shape;188;p18"/>
          <p:cNvSpPr txBox="1"/>
          <p:nvPr>
            <p:ph idx="4" type="body"/>
          </p:nvPr>
        </p:nvSpPr>
        <p:spPr>
          <a:xfrm>
            <a:off x="4569372" y="2799146"/>
            <a:ext cx="3050628" cy="19421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302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30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9" name="Google Shape;189;p18"/>
          <p:cNvSpPr txBox="1"/>
          <p:nvPr>
            <p:ph idx="5" type="body"/>
          </p:nvPr>
        </p:nvSpPr>
        <p:spPr>
          <a:xfrm>
            <a:off x="8187017" y="2300156"/>
            <a:ext cx="3036477" cy="4042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90" name="Google Shape;190;p18"/>
          <p:cNvSpPr txBox="1"/>
          <p:nvPr>
            <p:ph idx="6" type="body"/>
          </p:nvPr>
        </p:nvSpPr>
        <p:spPr>
          <a:xfrm>
            <a:off x="8187017" y="2799146"/>
            <a:ext cx="3036477" cy="19421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302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30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191" name="Google Shape;191;p18"/>
          <p:cNvCxnSpPr/>
          <p:nvPr/>
        </p:nvCxnSpPr>
        <p:spPr>
          <a:xfrm>
            <a:off x="4569372" y="1939108"/>
            <a:ext cx="2133600" cy="3992"/>
          </a:xfrm>
          <a:prstGeom prst="straightConnector1">
            <a:avLst/>
          </a:prstGeom>
          <a:noFill/>
          <a:ln cap="flat" cmpd="sng" w="1016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2" name="Google Shape;192;p18"/>
          <p:cNvCxnSpPr/>
          <p:nvPr/>
        </p:nvCxnSpPr>
        <p:spPr>
          <a:xfrm>
            <a:off x="8187017" y="1939108"/>
            <a:ext cx="2133600" cy="3992"/>
          </a:xfrm>
          <a:prstGeom prst="straightConnector1">
            <a:avLst/>
          </a:prstGeom>
          <a:noFill/>
          <a:ln cap="flat" cmpd="sng" w="1016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93" name="Google Shape;193;p18"/>
          <p:cNvSpPr txBox="1"/>
          <p:nvPr>
            <p:ph idx="10" type="dt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4" name="Google Shape;194;p18"/>
          <p:cNvSpPr txBox="1"/>
          <p:nvPr>
            <p:ph idx="11" type="ftr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18"/>
          <p:cNvSpPr txBox="1"/>
          <p:nvPr>
            <p:ph idx="12" type="sldNum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520">
          <p15:clr>
            <a:srgbClr val="FBAE40"/>
          </p15:clr>
        </p15:guide>
        <p15:guide id="4" pos="5160">
          <p15:clr>
            <a:srgbClr val="FBAE40"/>
          </p15:clr>
        </p15:guide>
        <p15:guide id="5" orient="horz" pos="1224">
          <p15:clr>
            <a:srgbClr val="FBAE40"/>
          </p15:clr>
        </p15:guide>
        <p15:guide id="6" orient="horz" pos="1440">
          <p15:clr>
            <a:srgbClr val="FBAE40"/>
          </p15:clr>
        </p15:guide>
        <p15:guide id="7" orient="horz" pos="552">
          <p15:clr>
            <a:srgbClr val="FBAE40"/>
          </p15:clr>
        </p15:guide>
        <p15:guide id="8" pos="4800">
          <p15:clr>
            <a:srgbClr val="FBAE40"/>
          </p15:clr>
        </p15:guide>
        <p15:guide id="9" pos="2880">
          <p15:clr>
            <a:srgbClr val="FBAE40"/>
          </p15:clr>
        </p15:guide>
        <p15:guide id="10" orient="horz" pos="17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 You">
  <p:cSld name="Thank You">
    <p:bg>
      <p:bgPr>
        <a:solidFill>
          <a:schemeClr val="lt1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9"/>
          <p:cNvSpPr txBox="1"/>
          <p:nvPr>
            <p:ph idx="1" type="body"/>
          </p:nvPr>
        </p:nvSpPr>
        <p:spPr>
          <a:xfrm>
            <a:off x="6896100" y="5102063"/>
            <a:ext cx="4914900" cy="58879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b="0" i="0" sz="16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8" name="Google Shape;198;p19"/>
          <p:cNvSpPr txBox="1"/>
          <p:nvPr>
            <p:ph idx="2" type="subTitle"/>
          </p:nvPr>
        </p:nvSpPr>
        <p:spPr>
          <a:xfrm>
            <a:off x="6907623" y="3591098"/>
            <a:ext cx="4903377" cy="10577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0" i="0" sz="1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99" name="Google Shape;199;p19"/>
          <p:cNvSpPr txBox="1"/>
          <p:nvPr>
            <p:ph type="title"/>
          </p:nvPr>
        </p:nvSpPr>
        <p:spPr>
          <a:xfrm>
            <a:off x="6907623" y="2173658"/>
            <a:ext cx="4903377" cy="61086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b="1" i="0" sz="4400"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200" name="Google Shape;200;p19"/>
          <p:cNvCxnSpPr/>
          <p:nvPr/>
        </p:nvCxnSpPr>
        <p:spPr>
          <a:xfrm>
            <a:off x="6896100" y="3233703"/>
            <a:ext cx="2133600" cy="3992"/>
          </a:xfrm>
          <a:prstGeom prst="straightConnector1">
            <a:avLst/>
          </a:prstGeom>
          <a:noFill/>
          <a:ln cap="flat" cmpd="sng" w="1016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01" name="Google Shape;201;p19"/>
          <p:cNvSpPr/>
          <p:nvPr>
            <p:ph idx="3" type="pic"/>
          </p:nvPr>
        </p:nvSpPr>
        <p:spPr>
          <a:xfrm>
            <a:off x="0" y="0"/>
            <a:ext cx="6096000" cy="6858000"/>
          </a:xfrm>
          <a:prstGeom prst="rect">
            <a:avLst/>
          </a:prstGeom>
          <a:noFill/>
          <a:ln>
            <a:noFill/>
          </a:ln>
        </p:spPr>
      </p:sp>
      <p:grpSp>
        <p:nvGrpSpPr>
          <p:cNvPr id="202" name="Google Shape;202;p19"/>
          <p:cNvGrpSpPr/>
          <p:nvPr/>
        </p:nvGrpSpPr>
        <p:grpSpPr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203" name="Google Shape;203;p19"/>
            <p:cNvSpPr/>
            <p:nvPr/>
          </p:nvSpPr>
          <p:spPr>
            <a:xfrm>
              <a:off x="0" y="12289"/>
              <a:ext cx="1789" cy="2386"/>
            </a:xfrm>
            <a:custGeom>
              <a:rect b="b" l="l" r="r" t="t"/>
              <a:pathLst>
                <a:path extrusionOk="0" h="2386" w="1789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04" name="Google Shape;204;p19"/>
            <p:cNvSpPr/>
            <p:nvPr/>
          </p:nvSpPr>
          <p:spPr>
            <a:xfrm>
              <a:off x="0" y="14678"/>
              <a:ext cx="1162" cy="1162"/>
            </a:xfrm>
            <a:custGeom>
              <a:rect b="b" l="l" r="r" t="t"/>
              <a:pathLst>
                <a:path extrusionOk="0" h="1162" w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05" name="Google Shape;205;p19"/>
            <p:cNvSpPr/>
            <p:nvPr/>
          </p:nvSpPr>
          <p:spPr>
            <a:xfrm>
              <a:off x="1221" y="14675"/>
              <a:ext cx="2329" cy="1165"/>
            </a:xfrm>
            <a:custGeom>
              <a:rect b="b" l="l" r="r" t="t"/>
              <a:pathLst>
                <a:path extrusionOk="0" h="1165" w="2329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</p:spTree>
  </p:cSld>
  <p:clrMapOvr>
    <a:masterClrMapping/>
  </p:clrMapOvr>
  <p:extLst>
    <p:ext uri="{DCECCB84-F9BA-43D5-87BE-67443E8EF086}">
      <p15:sldGuideLst>
        <p15:guide id="1" pos="6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roduction">
  <p:cSld name="Introduction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oogle Shape;24;p8"/>
          <p:cNvGrpSpPr/>
          <p:nvPr/>
        </p:nvGrpSpPr>
        <p:grpSpPr>
          <a:xfrm flipH="1" rot="5400000">
            <a:off x="0" y="3900132"/>
            <a:ext cx="2959226" cy="2959226"/>
            <a:chOff x="0" y="12289"/>
            <a:chExt cx="3550" cy="3551"/>
          </a:xfrm>
        </p:grpSpPr>
        <p:sp>
          <p:nvSpPr>
            <p:cNvPr id="25" name="Google Shape;25;p8"/>
            <p:cNvSpPr/>
            <p:nvPr/>
          </p:nvSpPr>
          <p:spPr>
            <a:xfrm>
              <a:off x="0" y="12289"/>
              <a:ext cx="1789" cy="2386"/>
            </a:xfrm>
            <a:custGeom>
              <a:rect b="b" l="l" r="r" t="t"/>
              <a:pathLst>
                <a:path extrusionOk="0" h="2386" w="1789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6" name="Google Shape;26;p8"/>
            <p:cNvSpPr/>
            <p:nvPr/>
          </p:nvSpPr>
          <p:spPr>
            <a:xfrm>
              <a:off x="0" y="14678"/>
              <a:ext cx="1162" cy="1162"/>
            </a:xfrm>
            <a:custGeom>
              <a:rect b="b" l="l" r="r" t="t"/>
              <a:pathLst>
                <a:path extrusionOk="0" h="1162" w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7" name="Google Shape;27;p8"/>
            <p:cNvSpPr/>
            <p:nvPr/>
          </p:nvSpPr>
          <p:spPr>
            <a:xfrm>
              <a:off x="1221" y="14675"/>
              <a:ext cx="2329" cy="1165"/>
            </a:xfrm>
            <a:custGeom>
              <a:rect b="b" l="l" r="r" t="t"/>
              <a:pathLst>
                <a:path extrusionOk="0" h="1165" w="2329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28" name="Google Shape;28;p8"/>
          <p:cNvSpPr/>
          <p:nvPr>
            <p:ph idx="2" type="pic"/>
          </p:nvPr>
        </p:nvSpPr>
        <p:spPr>
          <a:xfrm>
            <a:off x="6096000" y="-22543"/>
            <a:ext cx="6096000" cy="6903086"/>
          </a:xfrm>
          <a:prstGeom prst="rect">
            <a:avLst/>
          </a:prstGeom>
          <a:noFill/>
          <a:ln>
            <a:noFill/>
          </a:ln>
        </p:spPr>
      </p:sp>
      <p:sp>
        <p:nvSpPr>
          <p:cNvPr id="29" name="Google Shape;29;p8"/>
          <p:cNvSpPr txBox="1"/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b="1" i="0" sz="4400"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30" name="Google Shape;30;p8"/>
          <p:cNvCxnSpPr/>
          <p:nvPr/>
        </p:nvCxnSpPr>
        <p:spPr>
          <a:xfrm>
            <a:off x="952500" y="1939108"/>
            <a:ext cx="2133600" cy="3992"/>
          </a:xfrm>
          <a:prstGeom prst="straightConnector1">
            <a:avLst/>
          </a:prstGeom>
          <a:noFill/>
          <a:ln cap="flat" cmpd="sng" w="1016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1" name="Google Shape;31;p8"/>
          <p:cNvSpPr txBox="1"/>
          <p:nvPr>
            <p:ph idx="1" type="body"/>
          </p:nvPr>
        </p:nvSpPr>
        <p:spPr>
          <a:xfrm>
            <a:off x="952499" y="2289363"/>
            <a:ext cx="4572001" cy="27952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0" i="0" sz="1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0" type="dt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1" type="ftr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600">
          <p15:clr>
            <a:srgbClr val="FBAE40"/>
          </p15:clr>
        </p15:guide>
        <p15:guide id="2" pos="3480">
          <p15:clr>
            <a:srgbClr val="FBAE40"/>
          </p15:clr>
        </p15:guide>
        <p15:guide id="3" orient="horz" pos="1440">
          <p15:clr>
            <a:srgbClr val="FBAE40"/>
          </p15:clr>
        </p15:guide>
        <p15:guide id="4" orient="horz" pos="1224">
          <p15:clr>
            <a:srgbClr val="FBAE40"/>
          </p15:clr>
        </p15:guide>
        <p15:guide id="5" orient="horz" pos="55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mmary ">
  <p:cSld name="Summary ">
    <p:bg>
      <p:bgPr>
        <a:solidFill>
          <a:schemeClr val="lt1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/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b="1" i="0" sz="4400"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37" name="Google Shape;37;p9"/>
          <p:cNvCxnSpPr/>
          <p:nvPr/>
        </p:nvCxnSpPr>
        <p:spPr>
          <a:xfrm>
            <a:off x="952500" y="1939108"/>
            <a:ext cx="2133600" cy="3992"/>
          </a:xfrm>
          <a:prstGeom prst="straightConnector1">
            <a:avLst/>
          </a:prstGeom>
          <a:noFill/>
          <a:ln cap="flat" cmpd="sng" w="1016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952500" y="2656904"/>
            <a:ext cx="4838700" cy="574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grpSp>
        <p:nvGrpSpPr>
          <p:cNvPr id="39" name="Google Shape;39;p9"/>
          <p:cNvGrpSpPr/>
          <p:nvPr/>
        </p:nvGrpSpPr>
        <p:grpSpPr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40" name="Google Shape;40;p9"/>
            <p:cNvSpPr/>
            <p:nvPr/>
          </p:nvSpPr>
          <p:spPr>
            <a:xfrm>
              <a:off x="0" y="12289"/>
              <a:ext cx="1789" cy="2386"/>
            </a:xfrm>
            <a:custGeom>
              <a:rect b="b" l="l" r="r" t="t"/>
              <a:pathLst>
                <a:path extrusionOk="0" h="2386" w="1789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1" name="Google Shape;41;p9"/>
            <p:cNvSpPr/>
            <p:nvPr/>
          </p:nvSpPr>
          <p:spPr>
            <a:xfrm>
              <a:off x="0" y="14678"/>
              <a:ext cx="1162" cy="1162"/>
            </a:xfrm>
            <a:custGeom>
              <a:rect b="b" l="l" r="r" t="t"/>
              <a:pathLst>
                <a:path extrusionOk="0" h="1162" w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2" name="Google Shape;42;p9"/>
            <p:cNvSpPr/>
            <p:nvPr/>
          </p:nvSpPr>
          <p:spPr>
            <a:xfrm>
              <a:off x="1221" y="14675"/>
              <a:ext cx="2329" cy="1165"/>
            </a:xfrm>
            <a:custGeom>
              <a:rect b="b" l="l" r="r" t="t"/>
              <a:pathLst>
                <a:path extrusionOk="0" h="1165" w="2329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952500" y="2286000"/>
            <a:ext cx="4838700" cy="3159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3" type="body"/>
          </p:nvPr>
        </p:nvSpPr>
        <p:spPr>
          <a:xfrm>
            <a:off x="953655" y="3841846"/>
            <a:ext cx="4838700" cy="6367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9"/>
          <p:cNvSpPr txBox="1"/>
          <p:nvPr>
            <p:ph idx="4" type="body"/>
          </p:nvPr>
        </p:nvSpPr>
        <p:spPr>
          <a:xfrm>
            <a:off x="953655" y="3470942"/>
            <a:ext cx="4838700" cy="3159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9"/>
          <p:cNvSpPr txBox="1"/>
          <p:nvPr>
            <p:ph idx="5" type="body"/>
          </p:nvPr>
        </p:nvSpPr>
        <p:spPr>
          <a:xfrm>
            <a:off x="952500" y="5017901"/>
            <a:ext cx="4838700" cy="9083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6" type="body"/>
          </p:nvPr>
        </p:nvSpPr>
        <p:spPr>
          <a:xfrm>
            <a:off x="952500" y="4646997"/>
            <a:ext cx="4838700" cy="3159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7" type="body"/>
          </p:nvPr>
        </p:nvSpPr>
        <p:spPr>
          <a:xfrm>
            <a:off x="6399647" y="2656904"/>
            <a:ext cx="4838700" cy="574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8" type="body"/>
          </p:nvPr>
        </p:nvSpPr>
        <p:spPr>
          <a:xfrm>
            <a:off x="6399647" y="2286000"/>
            <a:ext cx="4838700" cy="3159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9"/>
          <p:cNvSpPr txBox="1"/>
          <p:nvPr>
            <p:ph idx="9" type="body"/>
          </p:nvPr>
        </p:nvSpPr>
        <p:spPr>
          <a:xfrm>
            <a:off x="6399647" y="3841846"/>
            <a:ext cx="4838700" cy="9083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3" type="body"/>
          </p:nvPr>
        </p:nvSpPr>
        <p:spPr>
          <a:xfrm>
            <a:off x="6399647" y="3470942"/>
            <a:ext cx="4838700" cy="3159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0" type="dt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1" type="ftr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">
  <p:cSld name="Agenda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10"/>
          <p:cNvGrpSpPr/>
          <p:nvPr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57" name="Google Shape;57;p10"/>
            <p:cNvSpPr/>
            <p:nvPr/>
          </p:nvSpPr>
          <p:spPr>
            <a:xfrm>
              <a:off x="5612972" y="1"/>
              <a:ext cx="4408998" cy="3672246"/>
            </a:xfrm>
            <a:custGeom>
              <a:rect b="b" l="l" r="r" t="t"/>
              <a:pathLst>
                <a:path extrusionOk="0" h="2980" w="3578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8" name="Google Shape;58;p10"/>
            <p:cNvSpPr/>
            <p:nvPr/>
          </p:nvSpPr>
          <p:spPr>
            <a:xfrm>
              <a:off x="6341233" y="1463970"/>
              <a:ext cx="2208196" cy="2208277"/>
            </a:xfrm>
            <a:custGeom>
              <a:rect b="b" l="l" r="r" t="t"/>
              <a:pathLst>
                <a:path extrusionOk="0" h="1792" w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9" name="Google Shape;59;p10"/>
            <p:cNvSpPr/>
            <p:nvPr/>
          </p:nvSpPr>
          <p:spPr>
            <a:xfrm>
              <a:off x="8555590" y="1"/>
              <a:ext cx="1457754" cy="729520"/>
            </a:xfrm>
            <a:custGeom>
              <a:rect b="b" l="l" r="r" t="t"/>
              <a:pathLst>
                <a:path extrusionOk="0" h="592" w="1183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0" name="Google Shape;60;p10"/>
            <p:cNvSpPr/>
            <p:nvPr/>
          </p:nvSpPr>
          <p:spPr>
            <a:xfrm>
              <a:off x="7076887" y="728289"/>
              <a:ext cx="2208196" cy="2208277"/>
            </a:xfrm>
            <a:custGeom>
              <a:rect b="b" l="l" r="r" t="t"/>
              <a:pathLst>
                <a:path extrusionOk="0" h="1792" w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1" name="Google Shape;61;p10"/>
            <p:cNvSpPr/>
            <p:nvPr/>
          </p:nvSpPr>
          <p:spPr>
            <a:xfrm>
              <a:off x="9285083" y="728289"/>
              <a:ext cx="2943850" cy="2943958"/>
            </a:xfrm>
            <a:custGeom>
              <a:rect b="b" l="l" r="r" t="t"/>
              <a:pathLst>
                <a:path extrusionOk="0" h="2389" w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62" name="Google Shape;62;p10"/>
          <p:cNvSpPr txBox="1"/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b="1" i="0" sz="4400"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63" name="Google Shape;63;p10"/>
          <p:cNvCxnSpPr/>
          <p:nvPr/>
        </p:nvCxnSpPr>
        <p:spPr>
          <a:xfrm>
            <a:off x="952500" y="1934655"/>
            <a:ext cx="2133600" cy="3992"/>
          </a:xfrm>
          <a:prstGeom prst="straightConnector1">
            <a:avLst/>
          </a:prstGeom>
          <a:noFill/>
          <a:ln cap="flat" cmpd="sng" w="1016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952500" y="2818296"/>
            <a:ext cx="21336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i="0" sz="1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952500" y="2209800"/>
            <a:ext cx="2133600" cy="2058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6" name="Google Shape;66;p10"/>
          <p:cNvCxnSpPr/>
          <p:nvPr/>
        </p:nvCxnSpPr>
        <p:spPr>
          <a:xfrm>
            <a:off x="3663043" y="1939108"/>
            <a:ext cx="2133600" cy="3992"/>
          </a:xfrm>
          <a:prstGeom prst="straightConnector1">
            <a:avLst/>
          </a:prstGeom>
          <a:noFill/>
          <a:ln cap="flat" cmpd="sng" w="1016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7" name="Google Shape;67;p10"/>
          <p:cNvSpPr txBox="1"/>
          <p:nvPr>
            <p:ph idx="3" type="body"/>
          </p:nvPr>
        </p:nvSpPr>
        <p:spPr>
          <a:xfrm>
            <a:off x="3663042" y="2818296"/>
            <a:ext cx="212815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i="0" sz="1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4" type="body"/>
          </p:nvPr>
        </p:nvSpPr>
        <p:spPr>
          <a:xfrm>
            <a:off x="3663042" y="2209800"/>
            <a:ext cx="2128157" cy="2058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9" name="Google Shape;69;p10"/>
          <p:cNvCxnSpPr/>
          <p:nvPr/>
        </p:nvCxnSpPr>
        <p:spPr>
          <a:xfrm>
            <a:off x="952500" y="4248119"/>
            <a:ext cx="2133600" cy="3992"/>
          </a:xfrm>
          <a:prstGeom prst="straightConnector1">
            <a:avLst/>
          </a:prstGeom>
          <a:noFill/>
          <a:ln cap="flat" cmpd="sng" w="1016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0" name="Google Shape;70;p10"/>
          <p:cNvSpPr txBox="1"/>
          <p:nvPr>
            <p:ph idx="5" type="body"/>
          </p:nvPr>
        </p:nvSpPr>
        <p:spPr>
          <a:xfrm>
            <a:off x="952500" y="5131299"/>
            <a:ext cx="21336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i="0" sz="1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6" type="body"/>
          </p:nvPr>
        </p:nvSpPr>
        <p:spPr>
          <a:xfrm>
            <a:off x="952500" y="4522803"/>
            <a:ext cx="2133600" cy="2058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2" name="Google Shape;72;p10"/>
          <p:cNvCxnSpPr/>
          <p:nvPr/>
        </p:nvCxnSpPr>
        <p:spPr>
          <a:xfrm>
            <a:off x="3663043" y="4252111"/>
            <a:ext cx="2133600" cy="3992"/>
          </a:xfrm>
          <a:prstGeom prst="straightConnector1">
            <a:avLst/>
          </a:prstGeom>
          <a:noFill/>
          <a:ln cap="flat" cmpd="sng" w="1016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3" name="Google Shape;73;p10"/>
          <p:cNvSpPr txBox="1"/>
          <p:nvPr>
            <p:ph idx="7" type="body"/>
          </p:nvPr>
        </p:nvSpPr>
        <p:spPr>
          <a:xfrm>
            <a:off x="3663042" y="5131299"/>
            <a:ext cx="212815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i="0" sz="1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8" type="body"/>
          </p:nvPr>
        </p:nvSpPr>
        <p:spPr>
          <a:xfrm>
            <a:off x="3663042" y="4522803"/>
            <a:ext cx="2128157" cy="2058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5" name="Google Shape;75;p10"/>
          <p:cNvCxnSpPr/>
          <p:nvPr/>
        </p:nvCxnSpPr>
        <p:spPr>
          <a:xfrm>
            <a:off x="6367055" y="4252111"/>
            <a:ext cx="2133600" cy="3992"/>
          </a:xfrm>
          <a:prstGeom prst="straightConnector1">
            <a:avLst/>
          </a:prstGeom>
          <a:noFill/>
          <a:ln cap="flat" cmpd="sng" w="1016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6" name="Google Shape;76;p10"/>
          <p:cNvSpPr txBox="1"/>
          <p:nvPr>
            <p:ph idx="9" type="body"/>
          </p:nvPr>
        </p:nvSpPr>
        <p:spPr>
          <a:xfrm>
            <a:off x="6367054" y="5131299"/>
            <a:ext cx="212924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i="0" sz="1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0"/>
          <p:cNvSpPr txBox="1"/>
          <p:nvPr>
            <p:ph idx="13" type="body"/>
          </p:nvPr>
        </p:nvSpPr>
        <p:spPr>
          <a:xfrm>
            <a:off x="6367054" y="4522803"/>
            <a:ext cx="2129245" cy="2058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0" i="0"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0"/>
          <p:cNvSpPr txBox="1"/>
          <p:nvPr>
            <p:ph idx="10" type="dt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0"/>
          <p:cNvSpPr txBox="1"/>
          <p:nvPr>
            <p:ph idx="11" type="ftr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0"/>
          <p:cNvSpPr txBox="1"/>
          <p:nvPr>
            <p:ph idx="12" type="sldNum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reak">
  <p:cSld name="Break">
    <p:bg>
      <p:bgPr>
        <a:solidFill>
          <a:schemeClr val="lt1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1"/>
          <p:cNvSpPr/>
          <p:nvPr>
            <p:ph idx="2" type="pic"/>
          </p:nvPr>
        </p:nvSpPr>
        <p:spPr>
          <a:xfrm>
            <a:off x="0" y="0"/>
            <a:ext cx="12191998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</p:sp>
      <p:sp>
        <p:nvSpPr>
          <p:cNvPr id="83" name="Google Shape;83;p11"/>
          <p:cNvSpPr txBox="1"/>
          <p:nvPr>
            <p:ph type="title"/>
          </p:nvPr>
        </p:nvSpPr>
        <p:spPr>
          <a:xfrm>
            <a:off x="7193943" y="3045437"/>
            <a:ext cx="4941477" cy="61086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Franklin Gothic"/>
              <a:buNone/>
              <a:defRPr b="1" i="0" sz="4100">
                <a:solidFill>
                  <a:schemeClr val="lt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84" name="Google Shape;84;p11"/>
          <p:cNvCxnSpPr/>
          <p:nvPr/>
        </p:nvCxnSpPr>
        <p:spPr>
          <a:xfrm>
            <a:off x="7154721" y="4003877"/>
            <a:ext cx="2133600" cy="3992"/>
          </a:xfrm>
          <a:prstGeom prst="straightConnector1">
            <a:avLst/>
          </a:prstGeom>
          <a:noFill/>
          <a:ln cap="flat" cmpd="sng" w="1016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85" name="Google Shape;85;p11"/>
          <p:cNvGrpSpPr/>
          <p:nvPr/>
        </p:nvGrpSpPr>
        <p:grpSpPr>
          <a:xfrm rot="10800000">
            <a:off x="9509760" y="-3"/>
            <a:ext cx="2682238" cy="2682238"/>
            <a:chOff x="0" y="12289"/>
            <a:chExt cx="3550" cy="3551"/>
          </a:xfrm>
        </p:grpSpPr>
        <p:sp>
          <p:nvSpPr>
            <p:cNvPr id="86" name="Google Shape;86;p11"/>
            <p:cNvSpPr/>
            <p:nvPr/>
          </p:nvSpPr>
          <p:spPr>
            <a:xfrm>
              <a:off x="0" y="12289"/>
              <a:ext cx="1789" cy="2386"/>
            </a:xfrm>
            <a:custGeom>
              <a:rect b="b" l="l" r="r" t="t"/>
              <a:pathLst>
                <a:path extrusionOk="0" h="2386" w="1789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87" name="Google Shape;87;p11"/>
            <p:cNvSpPr/>
            <p:nvPr/>
          </p:nvSpPr>
          <p:spPr>
            <a:xfrm>
              <a:off x="0" y="14678"/>
              <a:ext cx="1162" cy="1162"/>
            </a:xfrm>
            <a:custGeom>
              <a:rect b="b" l="l" r="r" t="t"/>
              <a:pathLst>
                <a:path extrusionOk="0" h="1162" w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88" name="Google Shape;88;p11"/>
            <p:cNvSpPr/>
            <p:nvPr/>
          </p:nvSpPr>
          <p:spPr>
            <a:xfrm>
              <a:off x="1221" y="14675"/>
              <a:ext cx="2329" cy="1165"/>
            </a:xfrm>
            <a:custGeom>
              <a:rect b="b" l="l" r="r" t="t"/>
              <a:pathLst>
                <a:path extrusionOk="0" h="1165" w="2329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</p:spTree>
  </p:cSld>
  <p:clrMapOvr>
    <a:masterClrMapping/>
  </p:clrMapOvr>
  <p:extLst>
    <p:ext uri="{DCECCB84-F9BA-43D5-87BE-67443E8EF086}">
      <p15:sldGuideLst>
        <p15:guide id="1" pos="7104">
          <p15:clr>
            <a:srgbClr val="FBAE40"/>
          </p15:clr>
        </p15:guide>
        <p15:guide id="2" pos="4344">
          <p15:clr>
            <a:srgbClr val="FBAE40"/>
          </p15:clr>
        </p15:guide>
        <p15:guide id="3" pos="4560">
          <p15:clr>
            <a:srgbClr val="FBAE40"/>
          </p15:clr>
        </p15:guide>
        <p15:guide id="4" orient="horz" pos="18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art">
  <p:cSld name="Chart">
    <p:bg>
      <p:bgPr>
        <a:solidFill>
          <a:schemeClr val="lt1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2"/>
          <p:cNvSpPr/>
          <p:nvPr>
            <p:ph idx="2" type="chart"/>
          </p:nvPr>
        </p:nvSpPr>
        <p:spPr>
          <a:xfrm>
            <a:off x="952500" y="1939108"/>
            <a:ext cx="10352810" cy="41107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91" name="Google Shape;91;p12"/>
          <p:cNvSpPr txBox="1"/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b="1" i="0" sz="440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2"/>
          <p:cNvSpPr txBox="1"/>
          <p:nvPr>
            <p:ph idx="10" type="dt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2"/>
          <p:cNvSpPr txBox="1"/>
          <p:nvPr>
            <p:ph idx="11" type="ftr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2"/>
          <p:cNvSpPr txBox="1"/>
          <p:nvPr>
            <p:ph idx="12" type="sldNum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">
  <p:cSld name="Table">
    <p:bg>
      <p:bgPr>
        <a:solidFill>
          <a:schemeClr val="lt1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3"/>
          <p:cNvSpPr txBox="1"/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b="1" i="0" sz="440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3"/>
          <p:cNvSpPr txBox="1"/>
          <p:nvPr>
            <p:ph idx="10" type="dt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3"/>
          <p:cNvSpPr txBox="1"/>
          <p:nvPr>
            <p:ph idx="11" type="ftr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3"/>
          <p:cNvSpPr txBox="1"/>
          <p:nvPr>
            <p:ph idx="12" type="sldNum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Quote">
    <p:bg>
      <p:bgPr>
        <a:solidFill>
          <a:schemeClr val="lt1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/>
          <p:nvPr>
            <p:ph type="title"/>
          </p:nvPr>
        </p:nvSpPr>
        <p:spPr>
          <a:xfrm>
            <a:off x="964022" y="2476500"/>
            <a:ext cx="7132320" cy="32899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"/>
              <a:buNone/>
              <a:defRPr b="0" i="0" sz="2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4"/>
          <p:cNvSpPr txBox="1"/>
          <p:nvPr/>
        </p:nvSpPr>
        <p:spPr>
          <a:xfrm>
            <a:off x="699948" y="548291"/>
            <a:ext cx="1589372" cy="31700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“</a:t>
            </a:r>
            <a:endParaRPr/>
          </a:p>
        </p:txBody>
      </p:sp>
      <p:grpSp>
        <p:nvGrpSpPr>
          <p:cNvPr id="103" name="Google Shape;103;p14"/>
          <p:cNvGrpSpPr/>
          <p:nvPr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04" name="Google Shape;104;p14"/>
            <p:cNvSpPr/>
            <p:nvPr/>
          </p:nvSpPr>
          <p:spPr>
            <a:xfrm>
              <a:off x="5612972" y="1"/>
              <a:ext cx="4408998" cy="3672246"/>
            </a:xfrm>
            <a:custGeom>
              <a:rect b="b" l="l" r="r" t="t"/>
              <a:pathLst>
                <a:path extrusionOk="0" h="2980" w="3578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5" name="Google Shape;105;p14"/>
            <p:cNvSpPr/>
            <p:nvPr/>
          </p:nvSpPr>
          <p:spPr>
            <a:xfrm>
              <a:off x="6341233" y="1463970"/>
              <a:ext cx="2208196" cy="2208277"/>
            </a:xfrm>
            <a:custGeom>
              <a:rect b="b" l="l" r="r" t="t"/>
              <a:pathLst>
                <a:path extrusionOk="0" h="1792" w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6" name="Google Shape;106;p14"/>
            <p:cNvSpPr/>
            <p:nvPr/>
          </p:nvSpPr>
          <p:spPr>
            <a:xfrm>
              <a:off x="8555590" y="1"/>
              <a:ext cx="1457754" cy="729520"/>
            </a:xfrm>
            <a:custGeom>
              <a:rect b="b" l="l" r="r" t="t"/>
              <a:pathLst>
                <a:path extrusionOk="0" h="592" w="1183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7" name="Google Shape;107;p14"/>
            <p:cNvSpPr/>
            <p:nvPr/>
          </p:nvSpPr>
          <p:spPr>
            <a:xfrm>
              <a:off x="7076887" y="728289"/>
              <a:ext cx="2208196" cy="2208277"/>
            </a:xfrm>
            <a:custGeom>
              <a:rect b="b" l="l" r="r" t="t"/>
              <a:pathLst>
                <a:path extrusionOk="0" h="1792" w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8" name="Google Shape;108;p14"/>
            <p:cNvSpPr/>
            <p:nvPr/>
          </p:nvSpPr>
          <p:spPr>
            <a:xfrm>
              <a:off x="9285083" y="728289"/>
              <a:ext cx="2943850" cy="2943958"/>
            </a:xfrm>
            <a:custGeom>
              <a:rect b="b" l="l" r="r" t="t"/>
              <a:pathLst>
                <a:path extrusionOk="0" h="2389" w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109" name="Google Shape;109;p14"/>
          <p:cNvGrpSpPr/>
          <p:nvPr/>
        </p:nvGrpSpPr>
        <p:grpSpPr>
          <a:xfrm flipH="1" rot="5400000">
            <a:off x="0" y="3900132"/>
            <a:ext cx="2959226" cy="2959226"/>
            <a:chOff x="0" y="12289"/>
            <a:chExt cx="3550" cy="3551"/>
          </a:xfrm>
        </p:grpSpPr>
        <p:sp>
          <p:nvSpPr>
            <p:cNvPr id="110" name="Google Shape;110;p14"/>
            <p:cNvSpPr/>
            <p:nvPr/>
          </p:nvSpPr>
          <p:spPr>
            <a:xfrm>
              <a:off x="0" y="12289"/>
              <a:ext cx="1789" cy="2386"/>
            </a:xfrm>
            <a:custGeom>
              <a:rect b="b" l="l" r="r" t="t"/>
              <a:pathLst>
                <a:path extrusionOk="0" h="2386" w="1789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1" name="Google Shape;111;p14"/>
            <p:cNvSpPr/>
            <p:nvPr/>
          </p:nvSpPr>
          <p:spPr>
            <a:xfrm>
              <a:off x="0" y="14678"/>
              <a:ext cx="1162" cy="1162"/>
            </a:xfrm>
            <a:custGeom>
              <a:rect b="b" l="l" r="r" t="t"/>
              <a:pathLst>
                <a:path extrusionOk="0" h="1162" w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2" name="Google Shape;112;p14"/>
            <p:cNvSpPr/>
            <p:nvPr/>
          </p:nvSpPr>
          <p:spPr>
            <a:xfrm>
              <a:off x="1221" y="14675"/>
              <a:ext cx="2329" cy="1165"/>
            </a:xfrm>
            <a:custGeom>
              <a:rect b="b" l="l" r="r" t="t"/>
              <a:pathLst>
                <a:path extrusionOk="0" h="1165" w="2329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</p:spTree>
  </p:cSld>
  <p:clrMapOvr>
    <a:masterClrMapping/>
  </p:clrMapOvr>
  <p:extLst>
    <p:ext uri="{DCECCB84-F9BA-43D5-87BE-67443E8EF086}">
      <p15:sldGuideLst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560">
          <p15:clr>
            <a:srgbClr val="FBAE40"/>
          </p15:clr>
        </p15:guide>
        <p15:guide id="8" orient="horz" pos="1752">
          <p15:clr>
            <a:srgbClr val="FBAE40"/>
          </p15:clr>
        </p15:guide>
        <p15:guide id="9" orient="horz" pos="124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am">
  <p:cSld name="Team">
    <p:bg>
      <p:bgPr>
        <a:solidFill>
          <a:schemeClr val="lt1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Google Shape;114;p15"/>
          <p:cNvGrpSpPr/>
          <p:nvPr/>
        </p:nvGrpSpPr>
        <p:grpSpPr>
          <a:xfrm flipH="1" rot="5400000">
            <a:off x="0" y="3900132"/>
            <a:ext cx="2959226" cy="2959226"/>
            <a:chOff x="0" y="12289"/>
            <a:chExt cx="3550" cy="3551"/>
          </a:xfrm>
        </p:grpSpPr>
        <p:sp>
          <p:nvSpPr>
            <p:cNvPr id="115" name="Google Shape;115;p15"/>
            <p:cNvSpPr/>
            <p:nvPr/>
          </p:nvSpPr>
          <p:spPr>
            <a:xfrm>
              <a:off x="0" y="12289"/>
              <a:ext cx="1789" cy="2386"/>
            </a:xfrm>
            <a:custGeom>
              <a:rect b="b" l="l" r="r" t="t"/>
              <a:pathLst>
                <a:path extrusionOk="0" h="2386" w="1789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6" name="Google Shape;116;p15"/>
            <p:cNvSpPr/>
            <p:nvPr/>
          </p:nvSpPr>
          <p:spPr>
            <a:xfrm>
              <a:off x="0" y="14678"/>
              <a:ext cx="1162" cy="1162"/>
            </a:xfrm>
            <a:custGeom>
              <a:rect b="b" l="l" r="r" t="t"/>
              <a:pathLst>
                <a:path extrusionOk="0" h="1162" w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7" name="Google Shape;117;p15"/>
            <p:cNvSpPr/>
            <p:nvPr/>
          </p:nvSpPr>
          <p:spPr>
            <a:xfrm>
              <a:off x="1221" y="14675"/>
              <a:ext cx="2329" cy="1165"/>
            </a:xfrm>
            <a:custGeom>
              <a:rect b="b" l="l" r="r" t="t"/>
              <a:pathLst>
                <a:path extrusionOk="0" h="1165" w="2329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118" name="Google Shape;118;p15"/>
          <p:cNvSpPr/>
          <p:nvPr>
            <p:ph idx="2" type="pic"/>
          </p:nvPr>
        </p:nvSpPr>
        <p:spPr>
          <a:xfrm>
            <a:off x="954268" y="2572883"/>
            <a:ext cx="2118245" cy="2037217"/>
          </a:xfrm>
          <a:prstGeom prst="rect">
            <a:avLst/>
          </a:prstGeom>
          <a:noFill/>
          <a:ln>
            <a:noFill/>
          </a:ln>
        </p:spPr>
      </p:sp>
      <p:sp>
        <p:nvSpPr>
          <p:cNvPr id="119" name="Google Shape;119;p15"/>
          <p:cNvSpPr txBox="1"/>
          <p:nvPr>
            <p:ph type="title"/>
          </p:nvPr>
        </p:nvSpPr>
        <p:spPr>
          <a:xfrm>
            <a:off x="964022" y="879063"/>
            <a:ext cx="7532277" cy="61086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b="1" i="0" sz="440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120" name="Google Shape;120;p15"/>
          <p:cNvCxnSpPr/>
          <p:nvPr/>
        </p:nvCxnSpPr>
        <p:spPr>
          <a:xfrm>
            <a:off x="952500" y="1939108"/>
            <a:ext cx="2133600" cy="0"/>
          </a:xfrm>
          <a:prstGeom prst="straightConnector1">
            <a:avLst/>
          </a:prstGeom>
          <a:noFill/>
          <a:ln cap="flat" cmpd="sng" w="1016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1" name="Google Shape;121;p15"/>
          <p:cNvSpPr/>
          <p:nvPr>
            <p:ph idx="3" type="pic"/>
          </p:nvPr>
        </p:nvSpPr>
        <p:spPr>
          <a:xfrm>
            <a:off x="3658280" y="2572883"/>
            <a:ext cx="2118245" cy="2037217"/>
          </a:xfrm>
          <a:prstGeom prst="rect">
            <a:avLst/>
          </a:prstGeom>
          <a:noFill/>
          <a:ln>
            <a:noFill/>
          </a:ln>
        </p:spPr>
      </p:sp>
      <p:sp>
        <p:nvSpPr>
          <p:cNvPr id="122" name="Google Shape;122;p15"/>
          <p:cNvSpPr txBox="1"/>
          <p:nvPr>
            <p:ph idx="1" type="body"/>
          </p:nvPr>
        </p:nvSpPr>
        <p:spPr>
          <a:xfrm>
            <a:off x="952500" y="5393169"/>
            <a:ext cx="21336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i="0" sz="1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" name="Google Shape;123;p15"/>
          <p:cNvSpPr txBox="1"/>
          <p:nvPr>
            <p:ph idx="4" type="body"/>
          </p:nvPr>
        </p:nvSpPr>
        <p:spPr>
          <a:xfrm>
            <a:off x="952500" y="4986745"/>
            <a:ext cx="2133600" cy="2058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 sz="180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15"/>
          <p:cNvSpPr txBox="1"/>
          <p:nvPr>
            <p:ph idx="5" type="body"/>
          </p:nvPr>
        </p:nvSpPr>
        <p:spPr>
          <a:xfrm>
            <a:off x="3663042" y="5393169"/>
            <a:ext cx="212815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i="0" sz="1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" name="Google Shape;125;p15"/>
          <p:cNvSpPr txBox="1"/>
          <p:nvPr>
            <p:ph idx="6" type="body"/>
          </p:nvPr>
        </p:nvSpPr>
        <p:spPr>
          <a:xfrm>
            <a:off x="3663042" y="4986745"/>
            <a:ext cx="2128157" cy="2058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 sz="180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" name="Google Shape;126;p15"/>
          <p:cNvSpPr txBox="1"/>
          <p:nvPr>
            <p:ph idx="7" type="body"/>
          </p:nvPr>
        </p:nvSpPr>
        <p:spPr>
          <a:xfrm>
            <a:off x="6367054" y="5393169"/>
            <a:ext cx="212924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i="0" sz="1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" name="Google Shape;127;p15"/>
          <p:cNvSpPr txBox="1"/>
          <p:nvPr>
            <p:ph idx="8" type="body"/>
          </p:nvPr>
        </p:nvSpPr>
        <p:spPr>
          <a:xfrm>
            <a:off x="6367054" y="4986745"/>
            <a:ext cx="2129245" cy="2058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 sz="180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" name="Google Shape;128;p15"/>
          <p:cNvSpPr txBox="1"/>
          <p:nvPr>
            <p:ph idx="9" type="body"/>
          </p:nvPr>
        </p:nvSpPr>
        <p:spPr>
          <a:xfrm>
            <a:off x="9110254" y="5393169"/>
            <a:ext cx="212924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i="0" sz="1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" name="Google Shape;129;p15"/>
          <p:cNvSpPr txBox="1"/>
          <p:nvPr>
            <p:ph idx="13" type="body"/>
          </p:nvPr>
        </p:nvSpPr>
        <p:spPr>
          <a:xfrm>
            <a:off x="9110254" y="4986745"/>
            <a:ext cx="2129245" cy="2058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 sz="180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grpSp>
        <p:nvGrpSpPr>
          <p:cNvPr id="130" name="Google Shape;130;p15"/>
          <p:cNvGrpSpPr/>
          <p:nvPr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31" name="Google Shape;131;p15"/>
            <p:cNvSpPr/>
            <p:nvPr/>
          </p:nvSpPr>
          <p:spPr>
            <a:xfrm>
              <a:off x="5612972" y="1"/>
              <a:ext cx="4408998" cy="3672246"/>
            </a:xfrm>
            <a:custGeom>
              <a:rect b="b" l="l" r="r" t="t"/>
              <a:pathLst>
                <a:path extrusionOk="0" h="2980" w="3578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32" name="Google Shape;132;p15"/>
            <p:cNvSpPr/>
            <p:nvPr/>
          </p:nvSpPr>
          <p:spPr>
            <a:xfrm>
              <a:off x="6341233" y="1463970"/>
              <a:ext cx="2208196" cy="2208277"/>
            </a:xfrm>
            <a:custGeom>
              <a:rect b="b" l="l" r="r" t="t"/>
              <a:pathLst>
                <a:path extrusionOk="0" h="1792" w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33" name="Google Shape;133;p15"/>
            <p:cNvSpPr/>
            <p:nvPr/>
          </p:nvSpPr>
          <p:spPr>
            <a:xfrm>
              <a:off x="8555590" y="1"/>
              <a:ext cx="1457754" cy="729520"/>
            </a:xfrm>
            <a:custGeom>
              <a:rect b="b" l="l" r="r" t="t"/>
              <a:pathLst>
                <a:path extrusionOk="0" h="592" w="1183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34" name="Google Shape;134;p15"/>
            <p:cNvSpPr/>
            <p:nvPr/>
          </p:nvSpPr>
          <p:spPr>
            <a:xfrm>
              <a:off x="7076887" y="728289"/>
              <a:ext cx="2208196" cy="2208277"/>
            </a:xfrm>
            <a:custGeom>
              <a:rect b="b" l="l" r="r" t="t"/>
              <a:pathLst>
                <a:path extrusionOk="0" h="1792" w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35" name="Google Shape;135;p15"/>
            <p:cNvSpPr/>
            <p:nvPr/>
          </p:nvSpPr>
          <p:spPr>
            <a:xfrm>
              <a:off x="9285083" y="728289"/>
              <a:ext cx="2943850" cy="2943958"/>
            </a:xfrm>
            <a:custGeom>
              <a:rect b="b" l="l" r="r" t="t"/>
              <a:pathLst>
                <a:path extrusionOk="0" h="2389" w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136" name="Google Shape;136;p15"/>
          <p:cNvSpPr/>
          <p:nvPr>
            <p:ph idx="14" type="pic"/>
          </p:nvPr>
        </p:nvSpPr>
        <p:spPr>
          <a:xfrm>
            <a:off x="6362292" y="2572883"/>
            <a:ext cx="2118245" cy="2037217"/>
          </a:xfrm>
          <a:prstGeom prst="rect">
            <a:avLst/>
          </a:prstGeom>
          <a:noFill/>
          <a:ln>
            <a:noFill/>
          </a:ln>
        </p:spPr>
      </p:sp>
      <p:sp>
        <p:nvSpPr>
          <p:cNvPr id="137" name="Google Shape;137;p15"/>
          <p:cNvSpPr/>
          <p:nvPr>
            <p:ph idx="15" type="pic"/>
          </p:nvPr>
        </p:nvSpPr>
        <p:spPr>
          <a:xfrm>
            <a:off x="9112023" y="2572883"/>
            <a:ext cx="2118245" cy="2037217"/>
          </a:xfrm>
          <a:prstGeom prst="rect">
            <a:avLst/>
          </a:prstGeom>
          <a:noFill/>
          <a:ln>
            <a:noFill/>
          </a:ln>
        </p:spPr>
      </p:sp>
      <p:sp>
        <p:nvSpPr>
          <p:cNvPr id="138" name="Google Shape;138;p15"/>
          <p:cNvSpPr txBox="1"/>
          <p:nvPr>
            <p:ph idx="10" type="dt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5"/>
          <p:cNvSpPr txBox="1"/>
          <p:nvPr>
            <p:ph idx="11" type="ftr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15"/>
          <p:cNvSpPr txBox="1"/>
          <p:nvPr>
            <p:ph idx="12" type="sldNum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4008">
          <p15:clr>
            <a:srgbClr val="FBAE40"/>
          </p15:clr>
        </p15:guide>
        <p15:guide id="5" pos="1944">
          <p15:clr>
            <a:srgbClr val="FBAE40"/>
          </p15:clr>
        </p15:guide>
        <p15:guide id="6" pos="3648">
          <p15:clr>
            <a:srgbClr val="FBAE40"/>
          </p15:clr>
        </p15:guide>
        <p15:guide id="7" orient="horz" pos="1392">
          <p15:clr>
            <a:srgbClr val="FBAE40"/>
          </p15:clr>
        </p15:guide>
        <p15:guide id="8" orient="horz" pos="552">
          <p15:clr>
            <a:srgbClr val="FBAE40"/>
          </p15:clr>
        </p15:guide>
        <p15:guide id="9" orient="horz" pos="1224">
          <p15:clr>
            <a:srgbClr val="FBAE40"/>
          </p15:clr>
        </p15:guide>
        <p15:guide id="10" pos="5352">
          <p15:clr>
            <a:srgbClr val="FBAE40"/>
          </p15:clr>
        </p15:guide>
        <p15:guide id="11" pos="5736">
          <p15:clr>
            <a:srgbClr val="FBAE40"/>
          </p15:clr>
        </p15:guide>
        <p15:guide id="12" orient="horz" pos="2904">
          <p15:clr>
            <a:srgbClr val="FBAE40"/>
          </p15:clr>
        </p15:guide>
        <p15:guide id="13" orient="horz" pos="160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idx="1" type="body"/>
          </p:nvPr>
        </p:nvSpPr>
        <p:spPr>
          <a:xfrm>
            <a:off x="971550" y="1825625"/>
            <a:ext cx="103822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1" name="Google Shape;11;p6"/>
          <p:cNvSpPr txBox="1"/>
          <p:nvPr>
            <p:ph type="title"/>
          </p:nvPr>
        </p:nvSpPr>
        <p:spPr>
          <a:xfrm>
            <a:off x="952500" y="365125"/>
            <a:ext cx="104013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b="1" i="0" sz="4400" u="none" cap="none" strike="noStrik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2" name="Google Shape;12;p6"/>
          <p:cNvSpPr txBox="1"/>
          <p:nvPr>
            <p:ph idx="10" type="dt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1" type="ftr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4" name="Google Shape;14;p6"/>
          <p:cNvSpPr txBox="1"/>
          <p:nvPr>
            <p:ph idx="12" type="sldNum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"/>
          <p:cNvSpPr txBox="1"/>
          <p:nvPr>
            <p:ph type="ctrTitle"/>
          </p:nvPr>
        </p:nvSpPr>
        <p:spPr>
          <a:xfrm>
            <a:off x="5250254" y="148172"/>
            <a:ext cx="6461759" cy="11516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anklin Gothic"/>
              <a:buNone/>
            </a:pPr>
            <a:r>
              <a:rPr b="1" lang="en-US" sz="3600"/>
              <a:t>Basic Details of the Team and Problem Statement</a:t>
            </a:r>
            <a:endParaRPr/>
          </a:p>
        </p:txBody>
      </p:sp>
      <p:sp>
        <p:nvSpPr>
          <p:cNvPr id="211" name="Google Shape;211;p1"/>
          <p:cNvSpPr txBox="1"/>
          <p:nvPr>
            <p:ph idx="1" type="body"/>
          </p:nvPr>
        </p:nvSpPr>
        <p:spPr>
          <a:xfrm>
            <a:off x="5823750" y="1575621"/>
            <a:ext cx="6045695" cy="49228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US">
                <a:latin typeface="Franklin Gothic"/>
                <a:ea typeface="Franklin Gothic"/>
                <a:cs typeface="Franklin Gothic"/>
                <a:sym typeface="Franklin Gothic"/>
              </a:rPr>
              <a:t>Ministry/Organization Name/Student Innovation: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>
              <a:latin typeface="Franklin Gothic"/>
              <a:ea typeface="Franklin Gothic"/>
              <a:cs typeface="Franklin Gothic"/>
              <a:sym typeface="Franklin Gothic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US">
                <a:latin typeface="Franklin Gothic"/>
                <a:ea typeface="Franklin Gothic"/>
                <a:cs typeface="Franklin Gothic"/>
                <a:sym typeface="Franklin Gothic"/>
              </a:rPr>
              <a:t>PS Code: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US">
                <a:latin typeface="Franklin Gothic"/>
                <a:ea typeface="Franklin Gothic"/>
                <a:cs typeface="Franklin Gothic"/>
                <a:sym typeface="Franklin Gothic"/>
              </a:rPr>
              <a:t>   </a:t>
            </a:r>
            <a:br>
              <a:rPr lang="en-US">
                <a:latin typeface="Franklin Gothic"/>
                <a:ea typeface="Franklin Gothic"/>
                <a:cs typeface="Franklin Gothic"/>
                <a:sym typeface="Franklin Gothic"/>
              </a:rPr>
            </a:br>
            <a:r>
              <a:rPr lang="en-US">
                <a:latin typeface="Franklin Gothic"/>
                <a:ea typeface="Franklin Gothic"/>
                <a:cs typeface="Franklin Gothic"/>
                <a:sym typeface="Franklin Gothic"/>
              </a:rPr>
              <a:t>Problem Statement Title: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br>
              <a:rPr lang="en-US">
                <a:latin typeface="Franklin Gothic"/>
                <a:ea typeface="Franklin Gothic"/>
                <a:cs typeface="Franklin Gothic"/>
                <a:sym typeface="Franklin Gothic"/>
              </a:rPr>
            </a:br>
            <a:r>
              <a:rPr lang="en-US">
                <a:latin typeface="Franklin Gothic"/>
                <a:ea typeface="Franklin Gothic"/>
                <a:cs typeface="Franklin Gothic"/>
                <a:sym typeface="Franklin Gothic"/>
              </a:rPr>
              <a:t>Team Name: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br>
              <a:rPr lang="en-US">
                <a:latin typeface="Franklin Gothic"/>
                <a:ea typeface="Franklin Gothic"/>
                <a:cs typeface="Franklin Gothic"/>
                <a:sym typeface="Franklin Gothic"/>
              </a:rPr>
            </a:br>
            <a:r>
              <a:rPr lang="en-US">
                <a:latin typeface="Franklin Gothic"/>
                <a:ea typeface="Franklin Gothic"/>
                <a:cs typeface="Franklin Gothic"/>
                <a:sym typeface="Franklin Gothic"/>
              </a:rPr>
              <a:t>Team Leader Name: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br>
              <a:rPr lang="en-US">
                <a:latin typeface="Franklin Gothic"/>
                <a:ea typeface="Franklin Gothic"/>
                <a:cs typeface="Franklin Gothic"/>
                <a:sym typeface="Franklin Gothic"/>
              </a:rPr>
            </a:br>
            <a:r>
              <a:rPr lang="en-US">
                <a:latin typeface="Franklin Gothic"/>
                <a:ea typeface="Franklin Gothic"/>
                <a:cs typeface="Franklin Gothic"/>
                <a:sym typeface="Franklin Gothic"/>
              </a:rPr>
              <a:t>Institute Code (AISHE):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br>
              <a:rPr lang="en-US">
                <a:latin typeface="Franklin Gothic"/>
                <a:ea typeface="Franklin Gothic"/>
                <a:cs typeface="Franklin Gothic"/>
                <a:sym typeface="Franklin Gothic"/>
              </a:rPr>
            </a:br>
            <a:r>
              <a:rPr lang="en-US">
                <a:latin typeface="Franklin Gothic"/>
                <a:ea typeface="Franklin Gothic"/>
                <a:cs typeface="Franklin Gothic"/>
                <a:sym typeface="Franklin Gothic"/>
              </a:rPr>
              <a:t>Institute Name: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>
              <a:latin typeface="Franklin Gothic"/>
              <a:ea typeface="Franklin Gothic"/>
              <a:cs typeface="Franklin Gothic"/>
              <a:sym typeface="Franklin Gothic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US">
                <a:latin typeface="Franklin Gothic"/>
                <a:ea typeface="Franklin Gothic"/>
                <a:cs typeface="Franklin Gothic"/>
                <a:sym typeface="Franklin Gothic"/>
              </a:rPr>
              <a:t>Theme Name:</a:t>
            </a:r>
            <a:endParaRPr/>
          </a:p>
        </p:txBody>
      </p:sp>
      <p:pic>
        <p:nvPicPr>
          <p:cNvPr id="212" name="Google Shape;21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6320" y="252207"/>
            <a:ext cx="3431177" cy="14743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"/>
          <p:cNvSpPr txBox="1"/>
          <p:nvPr>
            <p:ph type="title"/>
          </p:nvPr>
        </p:nvSpPr>
        <p:spPr>
          <a:xfrm>
            <a:off x="964023" y="879063"/>
            <a:ext cx="5534431" cy="61086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Franklin Gothic"/>
              <a:buNone/>
            </a:pPr>
            <a:r>
              <a:rPr lang="en-US"/>
              <a:t>Idea/Approach Details</a:t>
            </a:r>
            <a:endParaRPr/>
          </a:p>
        </p:txBody>
      </p:sp>
      <p:sp>
        <p:nvSpPr>
          <p:cNvPr id="218" name="Google Shape;218;p2"/>
          <p:cNvSpPr txBox="1"/>
          <p:nvPr>
            <p:ph idx="1" type="body"/>
          </p:nvPr>
        </p:nvSpPr>
        <p:spPr>
          <a:xfrm>
            <a:off x="971550" y="2289363"/>
            <a:ext cx="6024054" cy="2877441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US"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Describe your idea/Solution/Prototype here:</a:t>
            </a:r>
            <a:endParaRPr/>
          </a:p>
          <a:p>
            <a:pPr indent="-285750" lvl="0" marL="2857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/>
              <a:t> </a:t>
            </a:r>
            <a:endParaRPr/>
          </a:p>
          <a:p>
            <a:pPr indent="-184150" lvl="0" marL="2857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219" name="Google Shape;219;p2"/>
          <p:cNvSpPr txBox="1"/>
          <p:nvPr>
            <p:ph idx="12" type="sldNum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0" name="Google Shape;220;p2"/>
          <p:cNvSpPr/>
          <p:nvPr>
            <p:ph idx="2" type="pic"/>
          </p:nvPr>
        </p:nvSpPr>
        <p:spPr>
          <a:xfrm>
            <a:off x="7378575" y="144261"/>
            <a:ext cx="4689138" cy="3451543"/>
          </a:xfrm>
          <a:prstGeom prst="rect">
            <a:avLst/>
          </a:prstGeom>
          <a:noFill/>
          <a:ln>
            <a:noFill/>
          </a:ln>
        </p:spPr>
      </p:sp>
      <p:sp>
        <p:nvSpPr>
          <p:cNvPr id="221" name="Google Shape;221;p2"/>
          <p:cNvSpPr txBox="1"/>
          <p:nvPr/>
        </p:nvSpPr>
        <p:spPr>
          <a:xfrm>
            <a:off x="7378575" y="2118476"/>
            <a:ext cx="4689138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Add process flow chart or simulated image of prototype or any relevant image related to your idea</a:t>
            </a:r>
            <a:endParaRPr/>
          </a:p>
        </p:txBody>
      </p:sp>
      <p:sp>
        <p:nvSpPr>
          <p:cNvPr id="222" name="Google Shape;222;p2"/>
          <p:cNvSpPr txBox="1"/>
          <p:nvPr/>
        </p:nvSpPr>
        <p:spPr>
          <a:xfrm>
            <a:off x="7378575" y="3820783"/>
            <a:ext cx="4572001" cy="2759088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rPr b="0" i="0" lang="en-US"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Describe your Technology stack here</a:t>
            </a:r>
            <a:r>
              <a:rPr b="0" i="0" lang="en-US" sz="1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: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b="0" i="0" lang="en-US" sz="1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6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"/>
          <p:cNvSpPr txBox="1"/>
          <p:nvPr>
            <p:ph type="title"/>
          </p:nvPr>
        </p:nvSpPr>
        <p:spPr>
          <a:xfrm>
            <a:off x="952499" y="1096346"/>
            <a:ext cx="5780809" cy="61086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Franklin Gothic"/>
              <a:buNone/>
            </a:pPr>
            <a:r>
              <a:rPr lang="en-US"/>
              <a:t>Idea/Approach Details</a:t>
            </a:r>
            <a:endParaRPr/>
          </a:p>
        </p:txBody>
      </p:sp>
      <p:sp>
        <p:nvSpPr>
          <p:cNvPr id="228" name="Google Shape;228;p3"/>
          <p:cNvSpPr txBox="1"/>
          <p:nvPr>
            <p:ph idx="2" type="body"/>
          </p:nvPr>
        </p:nvSpPr>
        <p:spPr>
          <a:xfrm>
            <a:off x="952500" y="2286000"/>
            <a:ext cx="4838700" cy="3159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US" sz="1800"/>
              <a:t>Describe your Use Cases here</a:t>
            </a:r>
            <a:endParaRPr/>
          </a:p>
        </p:txBody>
      </p:sp>
      <p:sp>
        <p:nvSpPr>
          <p:cNvPr id="229" name="Google Shape;229;p3"/>
          <p:cNvSpPr txBox="1"/>
          <p:nvPr>
            <p:ph idx="1" type="body"/>
          </p:nvPr>
        </p:nvSpPr>
        <p:spPr>
          <a:xfrm>
            <a:off x="952499" y="2656903"/>
            <a:ext cx="4838701" cy="3922968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/>
              <a:t>  </a:t>
            </a:r>
            <a:endParaRPr/>
          </a:p>
        </p:txBody>
      </p:sp>
      <p:sp>
        <p:nvSpPr>
          <p:cNvPr id="230" name="Google Shape;230;p3"/>
          <p:cNvSpPr txBox="1"/>
          <p:nvPr>
            <p:ph idx="12" type="sldNum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1" name="Google Shape;231;p3"/>
          <p:cNvSpPr txBox="1"/>
          <p:nvPr/>
        </p:nvSpPr>
        <p:spPr>
          <a:xfrm>
            <a:off x="6096000" y="2286000"/>
            <a:ext cx="5143500" cy="3159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rPr b="0" i="0" lang="en-US"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Describe your Dependencies / Show stopper here</a:t>
            </a:r>
            <a:endParaRPr/>
          </a:p>
        </p:txBody>
      </p:sp>
      <p:sp>
        <p:nvSpPr>
          <p:cNvPr id="232" name="Google Shape;232;p3"/>
          <p:cNvSpPr txBox="1"/>
          <p:nvPr/>
        </p:nvSpPr>
        <p:spPr>
          <a:xfrm>
            <a:off x="6248399" y="2656903"/>
            <a:ext cx="4838701" cy="3922968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b="0" i="0" lang="en-US" sz="1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"/>
          <p:cNvSpPr txBox="1"/>
          <p:nvPr>
            <p:ph type="title"/>
          </p:nvPr>
        </p:nvSpPr>
        <p:spPr>
          <a:xfrm>
            <a:off x="964023" y="879063"/>
            <a:ext cx="6617507" cy="61086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</a:pPr>
            <a:r>
              <a:rPr lang="en-US"/>
              <a:t>Team Member Details </a:t>
            </a:r>
            <a:endParaRPr/>
          </a:p>
        </p:txBody>
      </p:sp>
      <p:sp>
        <p:nvSpPr>
          <p:cNvPr id="238" name="Google Shape;238;p4"/>
          <p:cNvSpPr txBox="1"/>
          <p:nvPr>
            <p:ph idx="1" type="body"/>
          </p:nvPr>
        </p:nvSpPr>
        <p:spPr>
          <a:xfrm>
            <a:off x="964023" y="2062099"/>
            <a:ext cx="11145119" cy="4720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D7C3F"/>
              </a:buClr>
              <a:buSzPts val="1200"/>
              <a:buNone/>
            </a:pPr>
            <a:r>
              <a:rPr b="1" lang="en-US" sz="1200">
                <a:solidFill>
                  <a:srgbClr val="5D7C3F"/>
                </a:solidFill>
              </a:rPr>
              <a:t>Team Leader Name: Type Your Name Here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1200"/>
              <a:t>Branch (Btech/Mtech/PhD etc):			Stream (ECE, CSE etc):			Year (I,II,III,IV):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1200"/>
              <a:buNone/>
            </a:pPr>
            <a:r>
              <a:rPr b="1" lang="en-US" sz="1200">
                <a:solidFill>
                  <a:srgbClr val="5D7C3F"/>
                </a:solidFill>
              </a:rPr>
              <a:t>Team Member 1 Name: Type Your Name Here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1200"/>
              <a:t>Branch (Btech/Mtech/PhD etc):			Stream (ECE, CSE etc):			Year (I,II,III,IV):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1200"/>
              <a:buNone/>
            </a:pPr>
            <a:r>
              <a:rPr b="1" lang="en-US" sz="1200">
                <a:solidFill>
                  <a:srgbClr val="5D7C3F"/>
                </a:solidFill>
              </a:rPr>
              <a:t>Team Member 2 Name: Type Your Name Here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1200"/>
              <a:t>Branch (Btech/Mtech/PhD etc):			Stream (ECE, CSE etc):			Year (I,II,III,IV):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1200"/>
              <a:buNone/>
            </a:pPr>
            <a:r>
              <a:rPr b="1" lang="en-US" sz="1200">
                <a:solidFill>
                  <a:srgbClr val="5D7C3F"/>
                </a:solidFill>
              </a:rPr>
              <a:t>Team Member 3 Name: Type Your Name Here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1200"/>
              <a:t>Branch (Btech/Mtech/PhD etc):			Stream (ECE, CSE etc):			Year (I,II,III,IV):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1200"/>
              <a:buNone/>
            </a:pPr>
            <a:r>
              <a:rPr b="1" lang="en-US" sz="1200">
                <a:solidFill>
                  <a:srgbClr val="5D7C3F"/>
                </a:solidFill>
              </a:rPr>
              <a:t>Team Member 4 Name: Type Your Name Here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1200"/>
              <a:t>Branch (Btech/Mtech/PhD etc):			Stream (ECE, CSE etc):			Year (I,II,III,IV):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1200"/>
              <a:buNone/>
            </a:pPr>
            <a:r>
              <a:rPr b="1" lang="en-US" sz="1200">
                <a:solidFill>
                  <a:srgbClr val="5D7C3F"/>
                </a:solidFill>
              </a:rPr>
              <a:t>Team Member 5 Name: Type Your Name Here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1200"/>
              <a:t>Branch (Btech/Mtech/PhD etc):			Stream (ECE, CSE etc):			Year (I,II,III,IV):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04160"/>
              </a:buClr>
              <a:buSzPts val="1200"/>
              <a:buNone/>
            </a:pPr>
            <a:r>
              <a:rPr b="1" lang="en-US" sz="1200">
                <a:solidFill>
                  <a:srgbClr val="804160"/>
                </a:solidFill>
              </a:rPr>
              <a:t>Team Mentor 1 Name: Type Your Name Here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1200"/>
              <a:t>Category (Academic/Industry): 			Expertise (AI/ML/Blockchain etc): 		Domain Experience (in years):   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04160"/>
              </a:buClr>
              <a:buSzPts val="1200"/>
              <a:buNone/>
            </a:pPr>
            <a:r>
              <a:rPr b="1" lang="en-US" sz="1200">
                <a:solidFill>
                  <a:srgbClr val="804160"/>
                </a:solidFill>
              </a:rPr>
              <a:t>Team Mentor 2 Name: Type Your Name Here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1200"/>
              <a:t>Category (Academic/Industry):		 	Expertise (AI/ML/Blockchain etc): 		Domain Experience (in years):   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5"/>
          <p:cNvSpPr txBox="1"/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</a:pPr>
            <a:r>
              <a:rPr lang="en-US"/>
              <a:t>Important Pointers</a:t>
            </a:r>
            <a:endParaRPr/>
          </a:p>
        </p:txBody>
      </p:sp>
      <p:sp>
        <p:nvSpPr>
          <p:cNvPr id="244" name="Google Shape;244;p5"/>
          <p:cNvSpPr txBox="1"/>
          <p:nvPr>
            <p:ph idx="2" type="body"/>
          </p:nvPr>
        </p:nvSpPr>
        <p:spPr>
          <a:xfrm>
            <a:off x="952500" y="2286000"/>
            <a:ext cx="4838700" cy="3159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US"/>
              <a:t>Please ensure below pointers are met while  </a:t>
            </a:r>
            <a:endParaRPr/>
          </a:p>
        </p:txBody>
      </p:sp>
      <p:sp>
        <p:nvSpPr>
          <p:cNvPr id="245" name="Google Shape;245;p5"/>
          <p:cNvSpPr txBox="1"/>
          <p:nvPr>
            <p:ph idx="1" type="body"/>
          </p:nvPr>
        </p:nvSpPr>
        <p:spPr>
          <a:xfrm>
            <a:off x="952499" y="2656903"/>
            <a:ext cx="10572561" cy="39229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/>
              <a:t>Kindly keep the maximum slides limit to 4 pages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/>
              <a:t>All the topics should be utilized for description of your idea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/>
              <a:t>Try to avoid paragraphs and post your idea in points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/>
              <a:t>Keep your explanation precisely and easy to understand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/>
              <a:t>Idea should be unique and novel. If it has a business potential more weightage will be given. 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/>
              <a:t>Apart from this PPT abstract of your idea will be asked separately while submitting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/>
              <a:t>You need to save the file in PDF and upload the same on portal. No PPT, Word Doc or any other format will be supported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/>
              <a:t>You can delete this slide (Important Pointers) when you upload the details of your idea on SIH portal.</a:t>
            </a:r>
            <a:endParaRPr/>
          </a:p>
        </p:txBody>
      </p:sp>
      <p:sp>
        <p:nvSpPr>
          <p:cNvPr id="246" name="Google Shape;246;p5"/>
          <p:cNvSpPr txBox="1"/>
          <p:nvPr>
            <p:ph idx="12" type="sldNum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eme1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2022-02-11T07:14:46Z</dcterms:created>
  <dc:creator>Sarim Moin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