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91" r:id="rId2"/>
    <p:sldId id="281" r:id="rId3"/>
    <p:sldId id="290" r:id="rId4"/>
    <p:sldId id="293" r:id="rId5"/>
    <p:sldId id="294" r:id="rId6"/>
    <p:sldId id="296" r:id="rId7"/>
    <p:sldId id="297" r:id="rId8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39B0D4"/>
    <a:srgbClr val="727272"/>
    <a:srgbClr val="010000"/>
    <a:srgbClr val="FFA751"/>
    <a:srgbClr val="32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D5ADD5-2BBC-4A94-8F86-D9013941F742}" type="datetimeFigureOut">
              <a:rPr lang="en-US"/>
              <a:pPr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790738-CFC9-4A5E-8424-6B42AA5706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9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F62A7E-A2F8-438F-9CF8-47DE63F471B4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7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A7B74D-3791-4AC6-8451-F10DBCCCDD9A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06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3505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1722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8672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3576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792E3-D524-454C-8AFD-A91972900BCB}" type="datetime1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E1BAA-A38D-40DE-B22C-DF9BD7D82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3C3A68-6922-42D3-8905-ECC2D82A3469}" type="datetime1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DD027-5576-4F27-AAB6-1D994836EE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69E9F4-7604-4950-A8B2-8ACDEDB1506E}" type="datetime1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7CE61-8714-431B-A40A-01B1C5541A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8B7524-32A2-4C20-A58C-BC3BAA1042FC}" type="datetime1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C3CE7-23F7-4828-823C-E0205DF2CF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94447-D6B2-43BB-A877-57F1A267B999}" type="datetime1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B31D2-2A87-4F4C-A9AD-05C6CC2B32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920E16-BD35-483C-AA6B-346FC7E46DEA}" type="datetime1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C16D9-1635-4844-816A-0A8A2160F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EAC6F8-5103-4FC0-A69E-5C6AE6469DA8}" type="datetime1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4100A-98DE-4944-910A-A93F5CA9F7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0C6921-0627-4C8F-83D5-0CF936D2FFDD}" type="datetime1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3342B-5A73-45DC-864D-086DE78037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F08AD7-8103-40F8-983C-E2BA6BB9CBE0}" type="datetime1">
              <a:rPr lang="en-US" smtClean="0"/>
              <a:t>8/20/2024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5AFB3-1ACD-44AC-8702-86B1729DF0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C06B4-9380-4A4D-AF49-A3596E17DAF5}" type="datetime1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F15F3-5E77-4C57-9E21-50D6D1D6C0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7FDEF1-C582-4E22-9E77-D68326471F28}" type="datetime1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2169A-B3C7-4FB6-967F-AF95F4EB3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-47625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095375"/>
            <a:ext cx="10972800" cy="503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radeGothic" pitchFamily="1" charset="0"/>
              </a:defRPr>
            </a:lvl1pPr>
          </a:lstStyle>
          <a:p>
            <a:fld id="{780A9602-A9A9-453F-AEF1-37B5837E02CD}" type="datetime1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adeGothic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TradeGothic" pitchFamily="1" charset="0"/>
              </a:defRPr>
            </a:lvl1pPr>
          </a:lstStyle>
          <a:p>
            <a:fld id="{1411BA53-830D-4830-BB65-E58DBE17D0B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adeGothic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adeGothic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4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26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6780" y="851521"/>
            <a:ext cx="4638605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20848B-B2B4-45BE-A961-AEC0B06CF4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9916"/>
          <a:stretch/>
        </p:blipFill>
        <p:spPr>
          <a:xfrm>
            <a:off x="6854891" y="1715881"/>
            <a:ext cx="3203509" cy="3426237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45686" y="648614"/>
            <a:ext cx="8534400" cy="1752600"/>
          </a:xfrm>
        </p:spPr>
        <p:txBody>
          <a:bodyPr/>
          <a:lstStyle/>
          <a:p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PAGE</a:t>
            </a:r>
            <a:endParaRPr lang="en-I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31286" y="-526757"/>
            <a:ext cx="10363200" cy="2076450"/>
          </a:xfrm>
        </p:spPr>
        <p:txBody>
          <a:bodyPr/>
          <a:lstStyle/>
          <a:p>
            <a:r>
              <a:rPr lang="en-US" sz="4000" b="1" dirty="0">
                <a:solidFill>
                  <a:schemeClr val="tx2"/>
                </a:solidFill>
                <a:latin typeface="Garamond" panose="02020404030301010803" pitchFamily="18" charset="0"/>
              </a:rPr>
              <a:t>SMART INDIA HACKATHON 2024</a:t>
            </a:r>
            <a:endParaRPr lang="en-IN" sz="4000" b="1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286" y="2076450"/>
            <a:ext cx="5924550" cy="4703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Problem Statement ID –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Problem Statement Title-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Theme-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PS Category- Software/Hardware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Team ID-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Team Name (Registered on portal)</a:t>
            </a:r>
            <a:endParaRPr lang="en-I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3911" y="81376"/>
            <a:ext cx="2246575" cy="114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82998" y="0"/>
            <a:ext cx="10972800" cy="1143000"/>
          </a:xfrm>
        </p:spPr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/>
            </a:r>
            <a:b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IDEA TITLE</a:t>
            </a:r>
          </a:p>
        </p:txBody>
      </p:sp>
      <p:sp>
        <p:nvSpPr>
          <p:cNvPr id="15362" name="TextBox 8"/>
          <p:cNvSpPr txBox="1">
            <a:spLocks noChangeArrowheads="1"/>
          </p:cNvSpPr>
          <p:nvPr/>
        </p:nvSpPr>
        <p:spPr bwMode="auto">
          <a:xfrm>
            <a:off x="-1" y="2064921"/>
            <a:ext cx="12191999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32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Proposed Solution (Describe your Idea/Solution/Prototype)</a:t>
            </a:r>
            <a:endParaRPr lang="en-US" sz="32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Detailed explanation of the proposed solution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How it addresses the problem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Innovation and uniqueness of the solution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3CE7-23F7-4828-823C-E0205DF2CF97}" type="slidenum">
              <a:rPr lang="en-US" b="1" smtClean="0">
                <a:solidFill>
                  <a:schemeClr val="bg1"/>
                </a:solidFill>
              </a:rPr>
              <a:pPr/>
              <a:t>2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@SIH Idea submission- Template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Oval 9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11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3911" y="81376"/>
            <a:ext cx="2246575" cy="114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TECHNICAL APPROACH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533653"/>
            <a:ext cx="93853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Technologies to be used (e.g. programming languages, frameworks, hardware)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Methodology and process for implementation (Flow Charts/Images/ working prototype)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3CE7-23F7-4828-823C-E0205DF2CF97}" type="slidenum">
              <a:rPr lang="en-US" b="1">
                <a:solidFill>
                  <a:schemeClr val="bg1"/>
                </a:solidFill>
              </a:rPr>
              <a:pPr/>
              <a:t>3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@SIH Idea submission- Template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3911" y="81376"/>
            <a:ext cx="2246575" cy="11490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0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FEASIBILITY AND VIABILITY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533653"/>
            <a:ext cx="9385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Analysis of the feasibility of the idea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Potential challenges and risks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Strategies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 for overcoming these challenges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/>
                <a:ea typeface="+mn-ea"/>
                <a:cs typeface="+mn-cs"/>
              </a:rPr>
              <a:t>@SIH Idea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  <p:pic>
        <p:nvPicPr>
          <p:cNvPr id="8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3911" y="81376"/>
            <a:ext cx="2246575" cy="114907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Oval 11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5338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IMPACT AND BENEFITS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533653"/>
            <a:ext cx="9385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Potential impact on the target audience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Benefits of the solution (social, economic, environmental, etc.)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/>
                <a:ea typeface="+mn-ea"/>
                <a:cs typeface="+mn-cs"/>
              </a:rPr>
              <a:t>@SIH Idea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  <p:pic>
        <p:nvPicPr>
          <p:cNvPr id="8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3911" y="81376"/>
            <a:ext cx="2246575" cy="114907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Oval 11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714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RESEARCH  AND REFERENCES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795263"/>
            <a:ext cx="9385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noProof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Details / Links of the reference and research work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/>
                <a:ea typeface="+mn-ea"/>
                <a:cs typeface="+mn-cs"/>
              </a:rPr>
              <a:t>@SIH Idea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  <p:pic>
        <p:nvPicPr>
          <p:cNvPr id="8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3911" y="81376"/>
            <a:ext cx="2246575" cy="11490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8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16788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/>
                <a:ea typeface="+mn-ea"/>
                <a:cs typeface="+mn-cs"/>
              </a:rPr>
              <a:t>@SIH Idea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  <p:pic>
        <p:nvPicPr>
          <p:cNvPr id="8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3911" y="81376"/>
            <a:ext cx="2246575" cy="11490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ound Diagonal Corner Rectangle 2"/>
          <p:cNvSpPr/>
          <p:nvPr/>
        </p:nvSpPr>
        <p:spPr>
          <a:xfrm>
            <a:off x="0" y="1791032"/>
            <a:ext cx="12192000" cy="431920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Google Shape;100;p3"/>
          <p:cNvSpPr txBox="1"/>
          <p:nvPr/>
        </p:nvSpPr>
        <p:spPr>
          <a:xfrm>
            <a:off x="367832" y="1915454"/>
            <a:ext cx="11764736" cy="4070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Kindly keep the maximum slides limit up to six </a:t>
            </a:r>
            <a:r>
              <a:rPr lang="en-US" b="1" i="0" u="none" strike="noStrike" cap="none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(6). </a:t>
            </a: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( Including the </a:t>
            </a:r>
            <a:r>
              <a:rPr lang="en-US" b="1" i="0" u="none" strike="noStrike" cap="none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title slide) 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Try to avoid paragraphs and post your idea in points /diagrams / Infographics /pictures 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Keep your explanation precise and easy to understand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Idea should be unique and novel. 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You can only use provided </a:t>
            </a:r>
            <a:r>
              <a:rPr lang="en-US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template</a:t>
            </a: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for making the </a:t>
            </a:r>
            <a:r>
              <a:rPr lang="en-US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PPT</a:t>
            </a: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without changing the idea details pointers (mentioned in previous slides).</a:t>
            </a:r>
            <a:endParaRPr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You need to save the file in PDF and upload the same on portal. No PPT, Word Doc or any other format will be supported.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349885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b="1" i="0" u="none" strike="noStrike" cap="none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Note - You can delete this slide (Important Pointers) when you upload the details of your idea on SIH portal.</a:t>
            </a:r>
            <a:endParaRPr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marR="0" lvl="1" indent="-31623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sz="2000"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93371" y="107066"/>
            <a:ext cx="8410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INSTRUCTIONS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2343" y="1181900"/>
            <a:ext cx="9557657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Please ensure below pointers are met while submitting the Idea PPT:</a:t>
            </a:r>
            <a:endParaRPr lang="en-IN" b="1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084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7485</TotalTime>
  <Words>325</Words>
  <Application>Microsoft Office PowerPoint</Application>
  <PresentationFormat>Widescreen</PresentationFormat>
  <Paragraphs>62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Garamond</vt:lpstr>
      <vt:lpstr>Times New Roman</vt:lpstr>
      <vt:lpstr>TradeGothic</vt:lpstr>
      <vt:lpstr>Wingdings</vt:lpstr>
      <vt:lpstr>Office Theme</vt:lpstr>
      <vt:lpstr>SMART INDIA HACKATHON 2024</vt:lpstr>
      <vt:lpstr> IDEA TITLE</vt:lpstr>
      <vt:lpstr>TECHNICAL APPROACH</vt:lpstr>
      <vt:lpstr>FEASIBILITY AND VIABILITY</vt:lpstr>
      <vt:lpstr>IMPACT AND BENEFITS</vt:lpstr>
      <vt:lpstr>RESEARCH  AND REFERENCES</vt:lpstr>
      <vt:lpstr>PowerPoint Presentation</vt:lpstr>
    </vt:vector>
  </TitlesOfParts>
  <Manager/>
  <Company>Crowdfunder,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Investor Pitch Deck Template</dc:title>
  <dc:subject/>
  <dc:creator>Crowdfunder</dc:creator>
  <cp:keywords/>
  <dc:description/>
  <cp:lastModifiedBy>AICTE</cp:lastModifiedBy>
  <cp:revision>146</cp:revision>
  <dcterms:created xsi:type="dcterms:W3CDTF">2013-12-12T18:46:50Z</dcterms:created>
  <dcterms:modified xsi:type="dcterms:W3CDTF">2024-08-20T05:35:57Z</dcterms:modified>
  <cp:category/>
</cp:coreProperties>
</file>